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0.xml" ContentType="application/vnd.openxmlformats-officedocument.presentationml.slide+xml"/>
  <Override PartName="/ppt/slides/slide140.xml" ContentType="application/vnd.openxmlformats-officedocument.presentationml.slide+xml"/>
  <Override PartName="/ppt/slides/slide28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48"/>
  </p:notesMasterIdLst>
  <p:handoutMasterIdLst>
    <p:handoutMasterId r:id="rId49"/>
  </p:handoutMasterIdLst>
  <p:sldIdLst>
    <p:sldId id="268" r:id="rId5"/>
    <p:sldId id="276" r:id="rId6"/>
    <p:sldId id="277" r:id="rId7"/>
    <p:sldId id="278" r:id="rId8"/>
    <p:sldId id="269" r:id="rId9"/>
    <p:sldId id="273" r:id="rId10"/>
    <p:sldId id="2337" r:id="rId11"/>
    <p:sldId id="2336" r:id="rId12"/>
    <p:sldId id="2348" r:id="rId13"/>
    <p:sldId id="2359" r:id="rId14"/>
    <p:sldId id="2355" r:id="rId15"/>
    <p:sldId id="2356" r:id="rId16"/>
    <p:sldId id="2358" r:id="rId17"/>
    <p:sldId id="259" r:id="rId18"/>
    <p:sldId id="2364" r:id="rId19"/>
    <p:sldId id="2362" r:id="rId20"/>
    <p:sldId id="2365" r:id="rId21"/>
    <p:sldId id="2366" r:id="rId22"/>
    <p:sldId id="2363" r:id="rId23"/>
    <p:sldId id="2374" r:id="rId24"/>
    <p:sldId id="2367" r:id="rId25"/>
    <p:sldId id="2368" r:id="rId26"/>
    <p:sldId id="2369" r:id="rId27"/>
    <p:sldId id="2370" r:id="rId28"/>
    <p:sldId id="2371" r:id="rId29"/>
    <p:sldId id="2372" r:id="rId30"/>
    <p:sldId id="2373" r:id="rId31"/>
    <p:sldId id="2375" r:id="rId32"/>
    <p:sldId id="2376" r:id="rId33"/>
    <p:sldId id="2377" r:id="rId34"/>
    <p:sldId id="2378" r:id="rId35"/>
    <p:sldId id="2379" r:id="rId36"/>
    <p:sldId id="2385" r:id="rId37"/>
    <p:sldId id="2382" r:id="rId38"/>
    <p:sldId id="2380" r:id="rId39"/>
    <p:sldId id="2387" r:id="rId40"/>
    <p:sldId id="2381" r:id="rId41"/>
    <p:sldId id="2383" r:id="rId42"/>
    <p:sldId id="2384" r:id="rId43"/>
    <p:sldId id="2386" r:id="rId44"/>
    <p:sldId id="289" r:id="rId45"/>
    <p:sldId id="288" r:id="rId46"/>
    <p:sldId id="2331" r:id="rId4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76"/>
            <p14:sldId id="277"/>
            <p14:sldId id="278"/>
            <p14:sldId id="269"/>
          </p14:sldIdLst>
        </p14:section>
        <p14:section name="Berufe in der Logistik" id="{1DEC3E3E-6CA0-47FB-A34E-64AEC245635D}">
          <p14:sldIdLst>
            <p14:sldId id="273"/>
            <p14:sldId id="2337"/>
            <p14:sldId id="2336"/>
            <p14:sldId id="2348"/>
            <p14:sldId id="2359"/>
            <p14:sldId id="2355"/>
            <p14:sldId id="2356"/>
            <p14:sldId id="2358"/>
          </p14:sldIdLst>
        </p14:section>
        <p14:section name="Arbeiten am Wasser" id="{ED6ABA1D-A582-4099-A673-F59E89F377BD}">
          <p14:sldIdLst>
            <p14:sldId id="259"/>
            <p14:sldId id="2364"/>
            <p14:sldId id="2362"/>
            <p14:sldId id="2365"/>
            <p14:sldId id="2366"/>
            <p14:sldId id="2363"/>
            <p14:sldId id="2374"/>
            <p14:sldId id="2367"/>
            <p14:sldId id="2368"/>
            <p14:sldId id="2369"/>
            <p14:sldId id="2370"/>
            <p14:sldId id="2371"/>
            <p14:sldId id="2372"/>
            <p14:sldId id="2373"/>
          </p14:sldIdLst>
        </p14:section>
        <p14:section name="Zukunftsberufe" id="{AB17CB0A-7C1A-4AC9-A444-032EF7A6A73B}">
          <p14:sldIdLst>
            <p14:sldId id="2375"/>
            <p14:sldId id="2376"/>
            <p14:sldId id="2377"/>
            <p14:sldId id="2378"/>
            <p14:sldId id="2379"/>
            <p14:sldId id="2385"/>
            <p14:sldId id="2382"/>
            <p14:sldId id="2380"/>
            <p14:sldId id="2387"/>
            <p14:sldId id="2381"/>
            <p14:sldId id="2383"/>
            <p14:sldId id="2384"/>
            <p14:sldId id="2386"/>
            <p14:sldId id="289"/>
            <p14:sldId id="288"/>
            <p14:sldId id="2331"/>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ECAF"/>
    <a:srgbClr val="3C6496"/>
    <a:srgbClr val="000000"/>
    <a:srgbClr val="5885BC"/>
    <a:srgbClr val="2D4C71"/>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D567CA-B690-4A87-95F0-30CDC5A7B7D3}" v="12" dt="2026-05-19T10:37:04.208"/>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ittlere Formatvorlage 1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0961" autoAdjust="0"/>
  </p:normalViewPr>
  <p:slideViewPr>
    <p:cSldViewPr snapToGrid="0">
      <p:cViewPr varScale="1">
        <p:scale>
          <a:sx n="93" d="100"/>
          <a:sy n="93" d="100"/>
        </p:scale>
        <p:origin x="277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56" Type="http://schemas.microsoft.com/office/2018/10/relationships/authors" Target="authors.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redo custSel addSld delSld modSld sldOrd modMainMaster addSection delSection modSection">
      <pc:chgData name="Pum Christina" userId="a82e7e0d-e68d-43fd-9ce2-ebf69d9ea0b4" providerId="ADAL" clId="{C74C004E-2192-4A0B-857F-355394A13FB5}" dt="2026-05-19T10:37:11.681" v="4373" actId="14100"/>
      <pc:docMkLst>
        <pc:docMk/>
      </pc:docMkLst>
      <pc:sldChg chg="modSp mod">
        <pc:chgData name="Pum Christina" userId="a82e7e0d-e68d-43fd-9ce2-ebf69d9ea0b4" providerId="ADAL" clId="{C74C004E-2192-4A0B-857F-355394A13FB5}" dt="2026-05-12T12:31:05.470" v="2119" actId="20577"/>
        <pc:sldMkLst>
          <pc:docMk/>
          <pc:sldMk cId="364822707" sldId="259"/>
        </pc:sldMkLst>
        <pc:spChg chg="mod">
          <ac:chgData name="Pum Christina" userId="a82e7e0d-e68d-43fd-9ce2-ebf69d9ea0b4" providerId="ADAL" clId="{C74C004E-2192-4A0B-857F-355394A13FB5}" dt="2026-05-07T09:57:06.775" v="2001" actId="20577"/>
          <ac:spMkLst>
            <pc:docMk/>
            <pc:sldMk cId="364822707" sldId="259"/>
            <ac:spMk id="8" creationId="{B692BE69-1B05-4ABB-98F2-A282EF963262}"/>
          </ac:spMkLst>
        </pc:spChg>
        <pc:spChg chg="mod">
          <ac:chgData name="Pum Christina" userId="a82e7e0d-e68d-43fd-9ce2-ebf69d9ea0b4" providerId="ADAL" clId="{C74C004E-2192-4A0B-857F-355394A13FB5}" dt="2026-05-12T12:31:05.470" v="2119" actId="20577"/>
          <ac:spMkLst>
            <pc:docMk/>
            <pc:sldMk cId="364822707" sldId="259"/>
            <ac:spMk id="9" creationId="{BA38D268-BC5D-40C2-9B60-99319DCD49B6}"/>
          </ac:spMkLst>
        </pc:spChg>
      </pc:sldChg>
      <pc:sldChg chg="modSp mod">
        <pc:chgData name="Pum Christina" userId="a82e7e0d-e68d-43fd-9ce2-ebf69d9ea0b4" providerId="ADAL" clId="{C74C004E-2192-4A0B-857F-355394A13FB5}" dt="2026-05-13T10:08:31.988" v="4356" actId="5793"/>
        <pc:sldMkLst>
          <pc:docMk/>
          <pc:sldMk cId="2818216577" sldId="268"/>
        </pc:sldMkLst>
        <pc:spChg chg="mod">
          <ac:chgData name="Pum Christina" userId="a82e7e0d-e68d-43fd-9ce2-ebf69d9ea0b4" providerId="ADAL" clId="{C74C004E-2192-4A0B-857F-355394A13FB5}" dt="2026-05-13T10:08:31.988" v="4356" actId="5793"/>
          <ac:spMkLst>
            <pc:docMk/>
            <pc:sldMk cId="2818216577" sldId="268"/>
            <ac:spMk id="5" creationId="{FDC3F7F4-9A05-4D69-87F5-695C7E9B71F0}"/>
          </ac:spMkLst>
        </pc:spChg>
      </pc:sldChg>
      <pc:sldChg chg="addSp delSp modSp mod">
        <pc:chgData name="Pum Christina" userId="a82e7e0d-e68d-43fd-9ce2-ebf69d9ea0b4" providerId="ADAL" clId="{C74C004E-2192-4A0B-857F-355394A13FB5}" dt="2026-05-13T06:48:47.456" v="3085" actId="1076"/>
        <pc:sldMkLst>
          <pc:docMk/>
          <pc:sldMk cId="3364259762" sldId="269"/>
        </pc:sldMkLst>
        <pc:spChg chg="add mod">
          <ac:chgData name="Pum Christina" userId="a82e7e0d-e68d-43fd-9ce2-ebf69d9ea0b4" providerId="ADAL" clId="{C74C004E-2192-4A0B-857F-355394A13FB5}" dt="2026-05-12T12:57:13.831" v="2248"/>
          <ac:spMkLst>
            <pc:docMk/>
            <pc:sldMk cId="3364259762" sldId="269"/>
            <ac:spMk id="7" creationId="{8A269C97-6D62-2E88-DD45-9223E0B24063}"/>
          </ac:spMkLst>
        </pc:spChg>
        <pc:graphicFrameChg chg="add mod modGraphic">
          <ac:chgData name="Pum Christina" userId="a82e7e0d-e68d-43fd-9ce2-ebf69d9ea0b4" providerId="ADAL" clId="{C74C004E-2192-4A0B-857F-355394A13FB5}" dt="2026-05-13T06:48:47.456" v="3085" actId="1076"/>
          <ac:graphicFrameMkLst>
            <pc:docMk/>
            <pc:sldMk cId="3364259762" sldId="269"/>
            <ac:graphicFrameMk id="4" creationId="{33BE77E5-81A3-4789-CB01-20EE3D885FDF}"/>
          </ac:graphicFrameMkLst>
        </pc:graphicFrameChg>
        <pc:graphicFrameChg chg="mod">
          <ac:chgData name="Pum Christina" userId="a82e7e0d-e68d-43fd-9ce2-ebf69d9ea0b4" providerId="ADAL" clId="{C74C004E-2192-4A0B-857F-355394A13FB5}" dt="2026-05-13T06:47:42.793" v="3046" actId="1076"/>
          <ac:graphicFrameMkLst>
            <pc:docMk/>
            <pc:sldMk cId="3364259762" sldId="269"/>
            <ac:graphicFrameMk id="5" creationId="{10FB0589-8174-44F8-95EE-301B7CB0FD31}"/>
          </ac:graphicFrameMkLst>
        </pc:graphicFrameChg>
        <pc:graphicFrameChg chg="mod">
          <ac:chgData name="Pum Christina" userId="a82e7e0d-e68d-43fd-9ce2-ebf69d9ea0b4" providerId="ADAL" clId="{C74C004E-2192-4A0B-857F-355394A13FB5}" dt="2026-05-13T06:47:49.195" v="3048" actId="1076"/>
          <ac:graphicFrameMkLst>
            <pc:docMk/>
            <pc:sldMk cId="3364259762" sldId="269"/>
            <ac:graphicFrameMk id="6" creationId="{64D2BE85-7569-4FC7-BDDE-177591A05233}"/>
          </ac:graphicFrameMkLst>
        </pc:graphicFrameChg>
      </pc:sldChg>
      <pc:sldChg chg="modSp mod">
        <pc:chgData name="Pum Christina" userId="a82e7e0d-e68d-43fd-9ce2-ebf69d9ea0b4" providerId="ADAL" clId="{C74C004E-2192-4A0B-857F-355394A13FB5}" dt="2026-05-12T12:31:01.152" v="2117" actId="20577"/>
        <pc:sldMkLst>
          <pc:docMk/>
          <pc:sldMk cId="2059957767" sldId="273"/>
        </pc:sldMkLst>
        <pc:spChg chg="mod">
          <ac:chgData name="Pum Christina" userId="a82e7e0d-e68d-43fd-9ce2-ebf69d9ea0b4" providerId="ADAL" clId="{C74C004E-2192-4A0B-857F-355394A13FB5}" dt="2026-05-12T12:31:01.152" v="2117" actId="20577"/>
          <ac:spMkLst>
            <pc:docMk/>
            <pc:sldMk cId="2059957767" sldId="273"/>
            <ac:spMk id="2" creationId="{E0ABB4CC-95C3-4CC0-A516-8ED20E2731A0}"/>
          </ac:spMkLst>
        </pc:spChg>
        <pc:spChg chg="mod">
          <ac:chgData name="Pum Christina" userId="a82e7e0d-e68d-43fd-9ce2-ebf69d9ea0b4" providerId="ADAL" clId="{C74C004E-2192-4A0B-857F-355394A13FB5}" dt="2026-05-07T09:56:07.587" v="1978" actId="20577"/>
          <ac:spMkLst>
            <pc:docMk/>
            <pc:sldMk cId="2059957767" sldId="273"/>
            <ac:spMk id="3" creationId="{4B4D1467-072E-4678-8872-2D13D16653EE}"/>
          </ac:spMkLst>
        </pc:spChg>
      </pc:sldChg>
      <pc:sldChg chg="modSp mod">
        <pc:chgData name="Pum Christina" userId="a82e7e0d-e68d-43fd-9ce2-ebf69d9ea0b4" providerId="ADAL" clId="{C74C004E-2192-4A0B-857F-355394A13FB5}" dt="2026-05-12T14:00:08.855" v="3036" actId="20577"/>
        <pc:sldMkLst>
          <pc:docMk/>
          <pc:sldMk cId="2797899128" sldId="276"/>
        </pc:sldMkLst>
        <pc:spChg chg="mod">
          <ac:chgData name="Pum Christina" userId="a82e7e0d-e68d-43fd-9ce2-ebf69d9ea0b4" providerId="ADAL" clId="{C74C004E-2192-4A0B-857F-355394A13FB5}" dt="2026-05-12T14:00:08.855" v="3036" actId="20577"/>
          <ac:spMkLst>
            <pc:docMk/>
            <pc:sldMk cId="2797899128" sldId="276"/>
            <ac:spMk id="3" creationId="{DCFA72EE-9795-142E-AA2D-DCDF0AAD260F}"/>
          </ac:spMkLst>
        </pc:spChg>
        <pc:spChg chg="mod">
          <ac:chgData name="Pum Christina" userId="a82e7e0d-e68d-43fd-9ce2-ebf69d9ea0b4" providerId="ADAL" clId="{C74C004E-2192-4A0B-857F-355394A13FB5}" dt="2026-05-07T09:47:55.781" v="1688"/>
          <ac:spMkLst>
            <pc:docMk/>
            <pc:sldMk cId="2797899128" sldId="276"/>
            <ac:spMk id="9" creationId="{F8C65F85-1282-1C63-61E0-AEBA624227A5}"/>
          </ac:spMkLst>
        </pc:spChg>
      </pc:sldChg>
      <pc:sldChg chg="addSp delSp modSp mod">
        <pc:chgData name="Pum Christina" userId="a82e7e0d-e68d-43fd-9ce2-ebf69d9ea0b4" providerId="ADAL" clId="{C74C004E-2192-4A0B-857F-355394A13FB5}" dt="2026-05-19T10:37:11.681" v="4373" actId="14100"/>
        <pc:sldMkLst>
          <pc:docMk/>
          <pc:sldMk cId="1665795758" sldId="277"/>
        </pc:sldMkLst>
        <pc:spChg chg="mod">
          <ac:chgData name="Pum Christina" userId="a82e7e0d-e68d-43fd-9ce2-ebf69d9ea0b4" providerId="ADAL" clId="{C74C004E-2192-4A0B-857F-355394A13FB5}" dt="2026-05-19T10:37:11.681" v="4373" actId="14100"/>
          <ac:spMkLst>
            <pc:docMk/>
            <pc:sldMk cId="1665795758" sldId="277"/>
            <ac:spMk id="3" creationId="{1F959BDB-30E6-819F-8559-AB95A5C80D00}"/>
          </ac:spMkLst>
        </pc:spChg>
        <pc:spChg chg="add mod">
          <ac:chgData name="Pum Christina" userId="a82e7e0d-e68d-43fd-9ce2-ebf69d9ea0b4" providerId="ADAL" clId="{C74C004E-2192-4A0B-857F-355394A13FB5}" dt="2026-05-07T09:50:02.878" v="1786"/>
          <ac:spMkLst>
            <pc:docMk/>
            <pc:sldMk cId="1665795758" sldId="277"/>
            <ac:spMk id="7" creationId="{B069BA6A-B5BD-A8D0-F6D9-F2AA0206FD51}"/>
          </ac:spMkLst>
        </pc:spChg>
        <pc:graphicFrameChg chg="add mod">
          <ac:chgData name="Pum Christina" userId="a82e7e0d-e68d-43fd-9ce2-ebf69d9ea0b4" providerId="ADAL" clId="{C74C004E-2192-4A0B-857F-355394A13FB5}" dt="2026-05-19T10:37:02.442" v="4370"/>
          <ac:graphicFrameMkLst>
            <pc:docMk/>
            <pc:sldMk cId="1665795758" sldId="277"/>
            <ac:graphicFrameMk id="5" creationId="{54FD9FA9-F0DF-4333-CAA3-BA3B6C9532C8}"/>
          </ac:graphicFrameMkLst>
        </pc:graphicFrameChg>
      </pc:sldChg>
      <pc:sldChg chg="addSp delSp modSp add del mod modNotesTx">
        <pc:chgData name="Pum Christina" userId="a82e7e0d-e68d-43fd-9ce2-ebf69d9ea0b4" providerId="ADAL" clId="{C74C004E-2192-4A0B-857F-355394A13FB5}" dt="2026-05-07T09:55:29.433" v="1922"/>
        <pc:sldMkLst>
          <pc:docMk/>
          <pc:sldMk cId="3879222558" sldId="278"/>
        </pc:sldMkLst>
        <pc:spChg chg="add mod">
          <ac:chgData name="Pum Christina" userId="a82e7e0d-e68d-43fd-9ce2-ebf69d9ea0b4" providerId="ADAL" clId="{C74C004E-2192-4A0B-857F-355394A13FB5}" dt="2026-05-07T09:50:09.448" v="1788"/>
          <ac:spMkLst>
            <pc:docMk/>
            <pc:sldMk cId="3879222558" sldId="278"/>
            <ac:spMk id="3" creationId="{97009B8C-F472-5596-7540-31CFB140B9CA}"/>
          </ac:spMkLst>
        </pc:spChg>
        <pc:spChg chg="mod">
          <ac:chgData name="Pum Christina" userId="a82e7e0d-e68d-43fd-9ce2-ebf69d9ea0b4" providerId="ADAL" clId="{C74C004E-2192-4A0B-857F-355394A13FB5}" dt="2026-05-07T09:53:19.536" v="1916" actId="20577"/>
          <ac:spMkLst>
            <pc:docMk/>
            <pc:sldMk cId="3879222558" sldId="278"/>
            <ac:spMk id="7" creationId="{C1E650DA-57A0-2CDD-A208-DD316BE8A347}"/>
          </ac:spMkLst>
        </pc:spChg>
      </pc:sldChg>
      <pc:sldChg chg="addSp delSp modSp mod">
        <pc:chgData name="Pum Christina" userId="a82e7e0d-e68d-43fd-9ce2-ebf69d9ea0b4" providerId="ADAL" clId="{C74C004E-2192-4A0B-857F-355394A13FB5}" dt="2026-05-07T09:50:39.217" v="1793"/>
        <pc:sldMkLst>
          <pc:docMk/>
          <pc:sldMk cId="2007790889" sldId="288"/>
        </pc:sldMkLst>
        <pc:spChg chg="add mod">
          <ac:chgData name="Pum Christina" userId="a82e7e0d-e68d-43fd-9ce2-ebf69d9ea0b4" providerId="ADAL" clId="{C74C004E-2192-4A0B-857F-355394A13FB5}" dt="2026-05-07T09:50:39.217" v="1793"/>
          <ac:spMkLst>
            <pc:docMk/>
            <pc:sldMk cId="2007790889" sldId="288"/>
            <ac:spMk id="3" creationId="{A0D44778-7BFA-DD03-F61C-20A8C18D30C9}"/>
          </ac:spMkLst>
        </pc:spChg>
        <pc:spChg chg="mod">
          <ac:chgData name="Pum Christina" userId="a82e7e0d-e68d-43fd-9ce2-ebf69d9ea0b4" providerId="ADAL" clId="{C74C004E-2192-4A0B-857F-355394A13FB5}" dt="2026-04-29T08:41:37.706" v="1212" actId="313"/>
          <ac:spMkLst>
            <pc:docMk/>
            <pc:sldMk cId="2007790889" sldId="288"/>
            <ac:spMk id="24" creationId="{ACD784E5-BE47-FA53-C966-45D614ED10B4}"/>
          </ac:spMkLst>
        </pc:spChg>
      </pc:sldChg>
      <pc:sldChg chg="addSp modSp">
        <pc:chgData name="Pum Christina" userId="a82e7e0d-e68d-43fd-9ce2-ebf69d9ea0b4" providerId="ADAL" clId="{C74C004E-2192-4A0B-857F-355394A13FB5}" dt="2026-05-13T09:08:41.217" v="3929"/>
        <pc:sldMkLst>
          <pc:docMk/>
          <pc:sldMk cId="545652108" sldId="289"/>
        </pc:sldMkLst>
      </pc:sldChg>
      <pc:sldChg chg="addSp delSp modSp mod">
        <pc:chgData name="Pum Christina" userId="a82e7e0d-e68d-43fd-9ce2-ebf69d9ea0b4" providerId="ADAL" clId="{C74C004E-2192-4A0B-857F-355394A13FB5}" dt="2026-05-07T09:50:46.073" v="1795"/>
        <pc:sldMkLst>
          <pc:docMk/>
          <pc:sldMk cId="1922672807" sldId="2331"/>
        </pc:sldMkLst>
        <pc:spChg chg="add mod">
          <ac:chgData name="Pum Christina" userId="a82e7e0d-e68d-43fd-9ce2-ebf69d9ea0b4" providerId="ADAL" clId="{C74C004E-2192-4A0B-857F-355394A13FB5}" dt="2026-05-07T09:50:46.073" v="1795"/>
          <ac:spMkLst>
            <pc:docMk/>
            <pc:sldMk cId="1922672807" sldId="2331"/>
            <ac:spMk id="3" creationId="{19F4EC1C-073B-0826-2A5D-E979E1B3B2D4}"/>
          </ac:spMkLst>
        </pc:spChg>
        <pc:spChg chg="mod">
          <ac:chgData name="Pum Christina" userId="a82e7e0d-e68d-43fd-9ce2-ebf69d9ea0b4" providerId="ADAL" clId="{C74C004E-2192-4A0B-857F-355394A13FB5}" dt="2026-05-07T08:04:25.659" v="1663" actId="20577"/>
          <ac:spMkLst>
            <pc:docMk/>
            <pc:sldMk cId="1922672807" sldId="2331"/>
            <ac:spMk id="24" creationId="{628C7A1D-E098-4970-DB2F-CE1EBAC891EE}"/>
          </ac:spMkLst>
        </pc:spChg>
      </pc:sldChg>
      <pc:sldChg chg="addSp modSp new mod ord">
        <pc:chgData name="Pum Christina" userId="a82e7e0d-e68d-43fd-9ce2-ebf69d9ea0b4" providerId="ADAL" clId="{C74C004E-2192-4A0B-857F-355394A13FB5}" dt="2026-05-12T12:56:14.420" v="2237"/>
        <pc:sldMkLst>
          <pc:docMk/>
          <pc:sldMk cId="3588415646" sldId="2336"/>
        </pc:sldMkLst>
        <pc:spChg chg="mod">
          <ac:chgData name="Pum Christina" userId="a82e7e0d-e68d-43fd-9ce2-ebf69d9ea0b4" providerId="ADAL" clId="{C74C004E-2192-4A0B-857F-355394A13FB5}" dt="2026-05-12T12:19:58.092" v="2003"/>
          <ac:spMkLst>
            <pc:docMk/>
            <pc:sldMk cId="3588415646" sldId="2336"/>
            <ac:spMk id="5" creationId="{DB17F188-86AA-47BD-C087-4934CCA1B288}"/>
          </ac:spMkLst>
        </pc:spChg>
        <pc:spChg chg="mod">
          <ac:chgData name="Pum Christina" userId="a82e7e0d-e68d-43fd-9ce2-ebf69d9ea0b4" providerId="ADAL" clId="{C74C004E-2192-4A0B-857F-355394A13FB5}" dt="2026-05-12T12:21:36.297" v="2032" actId="14100"/>
          <ac:spMkLst>
            <pc:docMk/>
            <pc:sldMk cId="3588415646" sldId="2336"/>
            <ac:spMk id="6" creationId="{E699457E-A264-E074-284A-40FC8B24DAB0}"/>
          </ac:spMkLst>
        </pc:spChg>
        <pc:picChg chg="add mod">
          <ac:chgData name="Pum Christina" userId="a82e7e0d-e68d-43fd-9ce2-ebf69d9ea0b4" providerId="ADAL" clId="{C74C004E-2192-4A0B-857F-355394A13FB5}" dt="2026-05-12T12:20:58.765" v="2007" actId="1076"/>
          <ac:picMkLst>
            <pc:docMk/>
            <pc:sldMk cId="3588415646" sldId="2336"/>
            <ac:picMk id="8" creationId="{4AA62C4D-0431-3A0D-11E2-10524686B5A2}"/>
          </ac:picMkLst>
        </pc:picChg>
      </pc:sldChg>
      <pc:sldChg chg="addSp modSp add mod modTransition chgLayout modNotesTx">
        <pc:chgData name="Pum Christina" userId="a82e7e0d-e68d-43fd-9ce2-ebf69d9ea0b4" providerId="ADAL" clId="{C74C004E-2192-4A0B-857F-355394A13FB5}" dt="2026-05-12T12:47:58.028" v="2193"/>
        <pc:sldMkLst>
          <pc:docMk/>
          <pc:sldMk cId="792455950" sldId="2337"/>
        </pc:sldMkLst>
        <pc:spChg chg="mod ord">
          <ac:chgData name="Pum Christina" userId="a82e7e0d-e68d-43fd-9ce2-ebf69d9ea0b4" providerId="ADAL" clId="{C74C004E-2192-4A0B-857F-355394A13FB5}" dt="2026-05-12T12:47:50.695" v="2191" actId="700"/>
          <ac:spMkLst>
            <pc:docMk/>
            <pc:sldMk cId="792455950" sldId="2337"/>
            <ac:spMk id="2" creationId="{AE9D8ACF-4506-3982-97C6-C013931F55E4}"/>
          </ac:spMkLst>
        </pc:spChg>
        <pc:spChg chg="mod ord">
          <ac:chgData name="Pum Christina" userId="a82e7e0d-e68d-43fd-9ce2-ebf69d9ea0b4" providerId="ADAL" clId="{C74C004E-2192-4A0B-857F-355394A13FB5}" dt="2026-05-12T12:47:50.695" v="2191" actId="700"/>
          <ac:spMkLst>
            <pc:docMk/>
            <pc:sldMk cId="792455950" sldId="2337"/>
            <ac:spMk id="3" creationId="{4363A1F4-3061-1934-34F5-3E412ACEE2EC}"/>
          </ac:spMkLst>
        </pc:spChg>
        <pc:spChg chg="add mod">
          <ac:chgData name="Pum Christina" userId="a82e7e0d-e68d-43fd-9ce2-ebf69d9ea0b4" providerId="ADAL" clId="{C74C004E-2192-4A0B-857F-355394A13FB5}" dt="2026-05-12T12:47:58.028" v="2193"/>
          <ac:spMkLst>
            <pc:docMk/>
            <pc:sldMk cId="792455950" sldId="2337"/>
            <ac:spMk id="4" creationId="{F7F144D5-F880-AB65-972F-F677A93A9C02}"/>
          </ac:spMkLst>
        </pc:spChg>
        <pc:spChg chg="mod">
          <ac:chgData name="Pum Christina" userId="a82e7e0d-e68d-43fd-9ce2-ebf69d9ea0b4" providerId="ADAL" clId="{C74C004E-2192-4A0B-857F-355394A13FB5}" dt="2026-05-12T12:43:29.193" v="2174" actId="20577"/>
          <ac:spMkLst>
            <pc:docMk/>
            <pc:sldMk cId="792455950" sldId="2337"/>
            <ac:spMk id="8" creationId="{B6213906-B67E-3F83-4ACB-64A7BABAC43F}"/>
          </ac:spMkLst>
        </pc:spChg>
      </pc:sldChg>
      <pc:sldChg chg="addSp delSp modSp add mod modTransition modNotesTx">
        <pc:chgData name="Pum Christina" userId="a82e7e0d-e68d-43fd-9ce2-ebf69d9ea0b4" providerId="ADAL" clId="{C74C004E-2192-4A0B-857F-355394A13FB5}" dt="2026-05-12T12:47:59.945" v="2194"/>
        <pc:sldMkLst>
          <pc:docMk/>
          <pc:sldMk cId="3396437177" sldId="2348"/>
        </pc:sldMkLst>
        <pc:spChg chg="add mod">
          <ac:chgData name="Pum Christina" userId="a82e7e0d-e68d-43fd-9ce2-ebf69d9ea0b4" providerId="ADAL" clId="{C74C004E-2192-4A0B-857F-355394A13FB5}" dt="2026-05-12T12:46:52.555" v="2189" actId="255"/>
          <ac:spMkLst>
            <pc:docMk/>
            <pc:sldMk cId="3396437177" sldId="2348"/>
            <ac:spMk id="2" creationId="{E050FC91-B71F-7A2E-D0E6-723EEC33EE11}"/>
          </ac:spMkLst>
        </pc:spChg>
        <pc:spChg chg="add mod">
          <ac:chgData name="Pum Christina" userId="a82e7e0d-e68d-43fd-9ce2-ebf69d9ea0b4" providerId="ADAL" clId="{C74C004E-2192-4A0B-857F-355394A13FB5}" dt="2026-05-12T12:47:59.945" v="2194"/>
          <ac:spMkLst>
            <pc:docMk/>
            <pc:sldMk cId="3396437177" sldId="2348"/>
            <ac:spMk id="4" creationId="{C29CFF41-6F66-40F7-3D58-86DF07522784}"/>
          </ac:spMkLst>
        </pc:spChg>
        <pc:spChg chg="mod">
          <ac:chgData name="Pum Christina" userId="a82e7e0d-e68d-43fd-9ce2-ebf69d9ea0b4" providerId="ADAL" clId="{C74C004E-2192-4A0B-857F-355394A13FB5}" dt="2026-05-12T12:45:04.487" v="2183" actId="20577"/>
          <ac:spMkLst>
            <pc:docMk/>
            <pc:sldMk cId="3396437177" sldId="2348"/>
            <ac:spMk id="5" creationId="{625EE31F-212D-BEF5-5BEF-D6E697A27183}"/>
          </ac:spMkLst>
        </pc:spChg>
      </pc:sldChg>
      <pc:sldChg chg="addSp modSp add mod modTransition">
        <pc:chgData name="Pum Christina" userId="a82e7e0d-e68d-43fd-9ce2-ebf69d9ea0b4" providerId="ADAL" clId="{C74C004E-2192-4A0B-857F-355394A13FB5}" dt="2026-05-13T08:56:29.486" v="3784" actId="2711"/>
        <pc:sldMkLst>
          <pc:docMk/>
          <pc:sldMk cId="901618027" sldId="2355"/>
        </pc:sldMkLst>
        <pc:spChg chg="mod">
          <ac:chgData name="Pum Christina" userId="a82e7e0d-e68d-43fd-9ce2-ebf69d9ea0b4" providerId="ADAL" clId="{C74C004E-2192-4A0B-857F-355394A13FB5}" dt="2026-05-12T13:59:34.376" v="3027" actId="20577"/>
          <ac:spMkLst>
            <pc:docMk/>
            <pc:sldMk cId="901618027" sldId="2355"/>
            <ac:spMk id="2" creationId="{2CB2008F-B738-EFED-1839-40468DADD32F}"/>
          </ac:spMkLst>
        </pc:spChg>
        <pc:spChg chg="add mod">
          <ac:chgData name="Pum Christina" userId="a82e7e0d-e68d-43fd-9ce2-ebf69d9ea0b4" providerId="ADAL" clId="{C74C004E-2192-4A0B-857F-355394A13FB5}" dt="2026-05-12T12:52:08.318" v="2220"/>
          <ac:spMkLst>
            <pc:docMk/>
            <pc:sldMk cId="901618027" sldId="2355"/>
            <ac:spMk id="4" creationId="{75997D07-7730-D3E9-69B5-582025D07E20}"/>
          </ac:spMkLst>
        </pc:spChg>
        <pc:spChg chg="mod">
          <ac:chgData name="Pum Christina" userId="a82e7e0d-e68d-43fd-9ce2-ebf69d9ea0b4" providerId="ADAL" clId="{C74C004E-2192-4A0B-857F-355394A13FB5}" dt="2026-05-13T08:56:29.486" v="3784" actId="2711"/>
          <ac:spMkLst>
            <pc:docMk/>
            <pc:sldMk cId="901618027" sldId="2355"/>
            <ac:spMk id="9" creationId="{C149AF60-C410-A89E-78FA-1353D7B6563E}"/>
          </ac:spMkLst>
        </pc:spChg>
      </pc:sldChg>
      <pc:sldChg chg="addSp modSp add mod modTransition">
        <pc:chgData name="Pum Christina" userId="a82e7e0d-e68d-43fd-9ce2-ebf69d9ea0b4" providerId="ADAL" clId="{C74C004E-2192-4A0B-857F-355394A13FB5}" dt="2026-05-13T08:56:22.696" v="3783" actId="2711"/>
        <pc:sldMkLst>
          <pc:docMk/>
          <pc:sldMk cId="3371454042" sldId="2356"/>
        </pc:sldMkLst>
        <pc:spChg chg="mod">
          <ac:chgData name="Pum Christina" userId="a82e7e0d-e68d-43fd-9ce2-ebf69d9ea0b4" providerId="ADAL" clId="{C74C004E-2192-4A0B-857F-355394A13FB5}" dt="2026-05-12T13:59:24.187" v="3024" actId="27636"/>
          <ac:spMkLst>
            <pc:docMk/>
            <pc:sldMk cId="3371454042" sldId="2356"/>
            <ac:spMk id="2" creationId="{9189BB5A-A7A5-580C-037B-B3EC0E261C27}"/>
          </ac:spMkLst>
        </pc:spChg>
        <pc:spChg chg="add mod">
          <ac:chgData name="Pum Christina" userId="a82e7e0d-e68d-43fd-9ce2-ebf69d9ea0b4" providerId="ADAL" clId="{C74C004E-2192-4A0B-857F-355394A13FB5}" dt="2026-05-12T12:52:23.680" v="2221"/>
          <ac:spMkLst>
            <pc:docMk/>
            <pc:sldMk cId="3371454042" sldId="2356"/>
            <ac:spMk id="5" creationId="{9ED63A1A-8AC4-4C4C-BB03-55546F90D918}"/>
          </ac:spMkLst>
        </pc:spChg>
        <pc:spChg chg="mod">
          <ac:chgData name="Pum Christina" userId="a82e7e0d-e68d-43fd-9ce2-ebf69d9ea0b4" providerId="ADAL" clId="{C74C004E-2192-4A0B-857F-355394A13FB5}" dt="2026-05-13T08:56:22.696" v="3783" actId="2711"/>
          <ac:spMkLst>
            <pc:docMk/>
            <pc:sldMk cId="3371454042" sldId="2356"/>
            <ac:spMk id="9" creationId="{04F7A61B-5A34-4A4A-F4AA-6B278756DE8E}"/>
          </ac:spMkLst>
        </pc:spChg>
      </pc:sldChg>
      <pc:sldChg chg="modSp add mod modTransition">
        <pc:chgData name="Pum Christina" userId="a82e7e0d-e68d-43fd-9ce2-ebf69d9ea0b4" providerId="ADAL" clId="{C74C004E-2192-4A0B-857F-355394A13FB5}" dt="2026-05-13T08:56:16.163" v="3782" actId="2711"/>
        <pc:sldMkLst>
          <pc:docMk/>
          <pc:sldMk cId="743492429" sldId="2358"/>
        </pc:sldMkLst>
        <pc:spChg chg="mod">
          <ac:chgData name="Pum Christina" userId="a82e7e0d-e68d-43fd-9ce2-ebf69d9ea0b4" providerId="ADAL" clId="{C74C004E-2192-4A0B-857F-355394A13FB5}" dt="2026-05-12T13:59:47.680" v="3033" actId="14100"/>
          <ac:spMkLst>
            <pc:docMk/>
            <pc:sldMk cId="743492429" sldId="2358"/>
            <ac:spMk id="2" creationId="{E67A3E9B-AD55-9264-9723-41A866B72129}"/>
          </ac:spMkLst>
        </pc:spChg>
        <pc:spChg chg="mod">
          <ac:chgData name="Pum Christina" userId="a82e7e0d-e68d-43fd-9ce2-ebf69d9ea0b4" providerId="ADAL" clId="{C74C004E-2192-4A0B-857F-355394A13FB5}" dt="2026-05-13T08:56:16.163" v="3782" actId="2711"/>
          <ac:spMkLst>
            <pc:docMk/>
            <pc:sldMk cId="743492429" sldId="2358"/>
            <ac:spMk id="9" creationId="{3EC2A49B-F7D0-BC79-1C24-348EED67C52E}"/>
          </ac:spMkLst>
        </pc:spChg>
      </pc:sldChg>
      <pc:sldChg chg="addSp modSp add mod modTransition modNotesTx">
        <pc:chgData name="Pum Christina" userId="a82e7e0d-e68d-43fd-9ce2-ebf69d9ea0b4" providerId="ADAL" clId="{C74C004E-2192-4A0B-857F-355394A13FB5}" dt="2026-05-12T12:51:58.363" v="2219" actId="20577"/>
        <pc:sldMkLst>
          <pc:docMk/>
          <pc:sldMk cId="3495004801" sldId="2359"/>
        </pc:sldMkLst>
        <pc:spChg chg="add mod">
          <ac:chgData name="Pum Christina" userId="a82e7e0d-e68d-43fd-9ce2-ebf69d9ea0b4" providerId="ADAL" clId="{C74C004E-2192-4A0B-857F-355394A13FB5}" dt="2026-05-12T12:48:01.961" v="2195"/>
          <ac:spMkLst>
            <pc:docMk/>
            <pc:sldMk cId="3495004801" sldId="2359"/>
            <ac:spMk id="2" creationId="{E93919C7-0941-0C21-47B7-A8E467FAD225}"/>
          </ac:spMkLst>
        </pc:spChg>
        <pc:graphicFrameChg chg="mod modGraphic">
          <ac:chgData name="Pum Christina" userId="a82e7e0d-e68d-43fd-9ce2-ebf69d9ea0b4" providerId="ADAL" clId="{C74C004E-2192-4A0B-857F-355394A13FB5}" dt="2026-05-12T12:50:26.902" v="2211" actId="255"/>
          <ac:graphicFrameMkLst>
            <pc:docMk/>
            <pc:sldMk cId="3495004801" sldId="2359"/>
            <ac:graphicFrameMk id="4" creationId="{C8E4F00D-6528-2B96-42AA-77072141C4F7}"/>
          </ac:graphicFrameMkLst>
        </pc:graphicFrameChg>
      </pc:sldChg>
      <pc:sldChg chg="addSp delSp modSp new mod modNotesTx">
        <pc:chgData name="Pum Christina" userId="a82e7e0d-e68d-43fd-9ce2-ebf69d9ea0b4" providerId="ADAL" clId="{C74C004E-2192-4A0B-857F-355394A13FB5}" dt="2026-05-13T08:55:54.550" v="3778"/>
        <pc:sldMkLst>
          <pc:docMk/>
          <pc:sldMk cId="2511131976" sldId="2362"/>
        </pc:sldMkLst>
        <pc:spChg chg="mod">
          <ac:chgData name="Pum Christina" userId="a82e7e0d-e68d-43fd-9ce2-ebf69d9ea0b4" providerId="ADAL" clId="{C74C004E-2192-4A0B-857F-355394A13FB5}" dt="2026-05-12T13:17:45.200" v="2535"/>
          <ac:spMkLst>
            <pc:docMk/>
            <pc:sldMk cId="2511131976" sldId="2362"/>
            <ac:spMk id="2" creationId="{BB06C8B9-0650-EAC7-DA94-33A0A946BCCC}"/>
          </ac:spMkLst>
        </pc:spChg>
        <pc:spChg chg="mod">
          <ac:chgData name="Pum Christina" userId="a82e7e0d-e68d-43fd-9ce2-ebf69d9ea0b4" providerId="ADAL" clId="{C74C004E-2192-4A0B-857F-355394A13FB5}" dt="2026-05-12T13:26:28.005" v="2664" actId="14100"/>
          <ac:spMkLst>
            <pc:docMk/>
            <pc:sldMk cId="2511131976" sldId="2362"/>
            <ac:spMk id="3" creationId="{859F91BE-A813-035D-8DB1-3D59339A60AF}"/>
          </ac:spMkLst>
        </pc:spChg>
        <pc:spChg chg="add mod">
          <ac:chgData name="Pum Christina" userId="a82e7e0d-e68d-43fd-9ce2-ebf69d9ea0b4" providerId="ADAL" clId="{C74C004E-2192-4A0B-857F-355394A13FB5}" dt="2026-05-13T08:55:54.550" v="3778"/>
          <ac:spMkLst>
            <pc:docMk/>
            <pc:sldMk cId="2511131976" sldId="2362"/>
            <ac:spMk id="7" creationId="{E60E5351-207E-042F-3F96-9E5D978AD2E9}"/>
          </ac:spMkLst>
        </pc:spChg>
        <pc:picChg chg="add mod">
          <ac:chgData name="Pum Christina" userId="a82e7e0d-e68d-43fd-9ce2-ebf69d9ea0b4" providerId="ADAL" clId="{C74C004E-2192-4A0B-857F-355394A13FB5}" dt="2026-05-12T13:26:33.484" v="2665" actId="14100"/>
          <ac:picMkLst>
            <pc:docMk/>
            <pc:sldMk cId="2511131976" sldId="2362"/>
            <ac:picMk id="8" creationId="{FDD3F0E4-72CF-C580-6777-BED900058983}"/>
          </ac:picMkLst>
        </pc:picChg>
      </pc:sldChg>
      <pc:sldChg chg="addSp delSp modSp new mod modClrScheme modAnim chgLayout">
        <pc:chgData name="Pum Christina" userId="a82e7e0d-e68d-43fd-9ce2-ebf69d9ea0b4" providerId="ADAL" clId="{C74C004E-2192-4A0B-857F-355394A13FB5}" dt="2026-05-12T13:08:32.774" v="2465" actId="20577"/>
        <pc:sldMkLst>
          <pc:docMk/>
          <pc:sldMk cId="1043101278" sldId="2363"/>
        </pc:sldMkLst>
        <pc:spChg chg="mod ord">
          <ac:chgData name="Pum Christina" userId="a82e7e0d-e68d-43fd-9ce2-ebf69d9ea0b4" providerId="ADAL" clId="{C74C004E-2192-4A0B-857F-355394A13FB5}" dt="2026-05-12T13:07:21.365" v="2428" actId="700"/>
          <ac:spMkLst>
            <pc:docMk/>
            <pc:sldMk cId="1043101278" sldId="2363"/>
            <ac:spMk id="4" creationId="{6403A011-28CB-2563-0B89-9D8817F60D9B}"/>
          </ac:spMkLst>
        </pc:spChg>
        <pc:spChg chg="mod ord">
          <ac:chgData name="Pum Christina" userId="a82e7e0d-e68d-43fd-9ce2-ebf69d9ea0b4" providerId="ADAL" clId="{C74C004E-2192-4A0B-857F-355394A13FB5}" dt="2026-05-12T13:07:21.365" v="2428" actId="700"/>
          <ac:spMkLst>
            <pc:docMk/>
            <pc:sldMk cId="1043101278" sldId="2363"/>
            <ac:spMk id="5" creationId="{1B4AB6DC-9CAF-E837-1613-AC9242F24750}"/>
          </ac:spMkLst>
        </pc:spChg>
        <pc:spChg chg="mod ord">
          <ac:chgData name="Pum Christina" userId="a82e7e0d-e68d-43fd-9ce2-ebf69d9ea0b4" providerId="ADAL" clId="{C74C004E-2192-4A0B-857F-355394A13FB5}" dt="2026-05-12T13:07:21.365" v="2428" actId="700"/>
          <ac:spMkLst>
            <pc:docMk/>
            <pc:sldMk cId="1043101278" sldId="2363"/>
            <ac:spMk id="6" creationId="{EE2FF732-391C-99B1-D81F-6C6774C9D4D9}"/>
          </ac:spMkLst>
        </pc:spChg>
        <pc:spChg chg="add mod ord">
          <ac:chgData name="Pum Christina" userId="a82e7e0d-e68d-43fd-9ce2-ebf69d9ea0b4" providerId="ADAL" clId="{C74C004E-2192-4A0B-857F-355394A13FB5}" dt="2026-05-12T13:07:34.687" v="2458" actId="20577"/>
          <ac:spMkLst>
            <pc:docMk/>
            <pc:sldMk cId="1043101278" sldId="2363"/>
            <ac:spMk id="7" creationId="{90DE0D85-3F72-B47A-387E-3688087C1A19}"/>
          </ac:spMkLst>
        </pc:spChg>
        <pc:spChg chg="add mod">
          <ac:chgData name="Pum Christina" userId="a82e7e0d-e68d-43fd-9ce2-ebf69d9ea0b4" providerId="ADAL" clId="{C74C004E-2192-4A0B-857F-355394A13FB5}" dt="2026-05-12T13:08:32.774" v="2465" actId="20577"/>
          <ac:spMkLst>
            <pc:docMk/>
            <pc:sldMk cId="1043101278" sldId="2363"/>
            <ac:spMk id="10" creationId="{55B7D40D-6CC8-16C7-2B34-8C06481C8537}"/>
          </ac:spMkLst>
        </pc:spChg>
        <pc:picChg chg="add mod">
          <ac:chgData name="Pum Christina" userId="a82e7e0d-e68d-43fd-9ce2-ebf69d9ea0b4" providerId="ADAL" clId="{C74C004E-2192-4A0B-857F-355394A13FB5}" dt="2026-05-12T13:07:58.417" v="2461" actId="1076"/>
          <ac:picMkLst>
            <pc:docMk/>
            <pc:sldMk cId="1043101278" sldId="2363"/>
            <ac:picMk id="9" creationId="{EA133C8A-817A-0291-A1A9-0F82B35A6DB7}"/>
          </ac:picMkLst>
        </pc:picChg>
      </pc:sldChg>
      <pc:sldChg chg="addSp delSp modSp new mod">
        <pc:chgData name="Pum Christina" userId="a82e7e0d-e68d-43fd-9ce2-ebf69d9ea0b4" providerId="ADAL" clId="{C74C004E-2192-4A0B-857F-355394A13FB5}" dt="2026-05-13T08:56:04.901" v="3779" actId="2711"/>
        <pc:sldMkLst>
          <pc:docMk/>
          <pc:sldMk cId="1226126071" sldId="2364"/>
        </pc:sldMkLst>
        <pc:spChg chg="mod">
          <ac:chgData name="Pum Christina" userId="a82e7e0d-e68d-43fd-9ce2-ebf69d9ea0b4" providerId="ADAL" clId="{C74C004E-2192-4A0B-857F-355394A13FB5}" dt="2026-05-12T13:13:03.636" v="2507" actId="20577"/>
          <ac:spMkLst>
            <pc:docMk/>
            <pc:sldMk cId="1226126071" sldId="2364"/>
            <ac:spMk id="2" creationId="{74F373A1-0281-41C1-9696-C62A76FABAC9}"/>
          </ac:spMkLst>
        </pc:spChg>
        <pc:spChg chg="add mod ord">
          <ac:chgData name="Pum Christina" userId="a82e7e0d-e68d-43fd-9ce2-ebf69d9ea0b4" providerId="ADAL" clId="{C74C004E-2192-4A0B-857F-355394A13FB5}" dt="2026-05-12T13:16:51.884" v="2518" actId="1076"/>
          <ac:spMkLst>
            <pc:docMk/>
            <pc:sldMk cId="1226126071" sldId="2364"/>
            <ac:spMk id="7" creationId="{717B7C31-9F54-ACBB-DB93-16FC4AD1C66B}"/>
          </ac:spMkLst>
        </pc:spChg>
        <pc:spChg chg="add mod">
          <ac:chgData name="Pum Christina" userId="a82e7e0d-e68d-43fd-9ce2-ebf69d9ea0b4" providerId="ADAL" clId="{C74C004E-2192-4A0B-857F-355394A13FB5}" dt="2026-05-13T08:56:04.901" v="3779" actId="2711"/>
          <ac:spMkLst>
            <pc:docMk/>
            <pc:sldMk cId="1226126071" sldId="2364"/>
            <ac:spMk id="10" creationId="{6F86B804-6AA8-6CF7-3049-EB7229F6C523}"/>
          </ac:spMkLst>
        </pc:spChg>
        <pc:picChg chg="add mod">
          <ac:chgData name="Pum Christina" userId="a82e7e0d-e68d-43fd-9ce2-ebf69d9ea0b4" providerId="ADAL" clId="{C74C004E-2192-4A0B-857F-355394A13FB5}" dt="2026-05-12T13:16:58.157" v="2519" actId="1076"/>
          <ac:picMkLst>
            <pc:docMk/>
            <pc:sldMk cId="1226126071" sldId="2364"/>
            <ac:picMk id="9" creationId="{8A89C6C2-79ED-6B23-67D6-2622C8C3EC0F}"/>
          </ac:picMkLst>
        </pc:picChg>
      </pc:sldChg>
      <pc:sldChg chg="addSp modSp new mod ord modNotesTx">
        <pc:chgData name="Pum Christina" userId="a82e7e0d-e68d-43fd-9ce2-ebf69d9ea0b4" providerId="ADAL" clId="{C74C004E-2192-4A0B-857F-355394A13FB5}" dt="2026-05-13T08:55:49.368" v="3776" actId="2711"/>
        <pc:sldMkLst>
          <pc:docMk/>
          <pc:sldMk cId="925486177" sldId="2365"/>
        </pc:sldMkLst>
        <pc:spChg chg="mod">
          <ac:chgData name="Pum Christina" userId="a82e7e0d-e68d-43fd-9ce2-ebf69d9ea0b4" providerId="ADAL" clId="{C74C004E-2192-4A0B-857F-355394A13FB5}" dt="2026-05-12T13:28:47.838" v="2670"/>
          <ac:spMkLst>
            <pc:docMk/>
            <pc:sldMk cId="925486177" sldId="2365"/>
            <ac:spMk id="2" creationId="{B71F1C9D-B7D8-49D9-0EF0-408BC21B3049}"/>
          </ac:spMkLst>
        </pc:spChg>
        <pc:spChg chg="mod">
          <ac:chgData name="Pum Christina" userId="a82e7e0d-e68d-43fd-9ce2-ebf69d9ea0b4" providerId="ADAL" clId="{C74C004E-2192-4A0B-857F-355394A13FB5}" dt="2026-05-12T13:32:16.561" v="2697" actId="14100"/>
          <ac:spMkLst>
            <pc:docMk/>
            <pc:sldMk cId="925486177" sldId="2365"/>
            <ac:spMk id="3" creationId="{4AAFE53A-C647-B110-15F0-045E38CE82E2}"/>
          </ac:spMkLst>
        </pc:spChg>
        <pc:spChg chg="add mod">
          <ac:chgData name="Pum Christina" userId="a82e7e0d-e68d-43fd-9ce2-ebf69d9ea0b4" providerId="ADAL" clId="{C74C004E-2192-4A0B-857F-355394A13FB5}" dt="2026-05-13T08:55:49.368" v="3776" actId="2711"/>
          <ac:spMkLst>
            <pc:docMk/>
            <pc:sldMk cId="925486177" sldId="2365"/>
            <ac:spMk id="10" creationId="{9AF5FF4B-6CB9-75E3-738C-84E67F3BC2EC}"/>
          </ac:spMkLst>
        </pc:spChg>
        <pc:picChg chg="add mod">
          <ac:chgData name="Pum Christina" userId="a82e7e0d-e68d-43fd-9ce2-ebf69d9ea0b4" providerId="ADAL" clId="{C74C004E-2192-4A0B-857F-355394A13FB5}" dt="2026-05-12T13:32:14.135" v="2696" actId="1076"/>
          <ac:picMkLst>
            <pc:docMk/>
            <pc:sldMk cId="925486177" sldId="2365"/>
            <ac:picMk id="9" creationId="{7C1F2FAE-1F8B-E549-FCBA-9F171221E040}"/>
          </ac:picMkLst>
        </pc:picChg>
      </pc:sldChg>
      <pc:sldChg chg="delSp modSp add mod modNotesTx">
        <pc:chgData name="Pum Christina" userId="a82e7e0d-e68d-43fd-9ce2-ebf69d9ea0b4" providerId="ADAL" clId="{C74C004E-2192-4A0B-857F-355394A13FB5}" dt="2026-05-12T13:35:21.590" v="2731" actId="20577"/>
        <pc:sldMkLst>
          <pc:docMk/>
          <pc:sldMk cId="2044959528" sldId="2366"/>
        </pc:sldMkLst>
        <pc:spChg chg="mod">
          <ac:chgData name="Pum Christina" userId="a82e7e0d-e68d-43fd-9ce2-ebf69d9ea0b4" providerId="ADAL" clId="{C74C004E-2192-4A0B-857F-355394A13FB5}" dt="2026-05-12T13:34:07.192" v="2721"/>
          <ac:spMkLst>
            <pc:docMk/>
            <pc:sldMk cId="2044959528" sldId="2366"/>
            <ac:spMk id="2" creationId="{48836C69-D9CE-08AF-0BF9-82D332716FD1}"/>
          </ac:spMkLst>
        </pc:spChg>
        <pc:spChg chg="mod">
          <ac:chgData name="Pum Christina" userId="a82e7e0d-e68d-43fd-9ce2-ebf69d9ea0b4" providerId="ADAL" clId="{C74C004E-2192-4A0B-857F-355394A13FB5}" dt="2026-05-12T13:35:04.762" v="2728" actId="20577"/>
          <ac:spMkLst>
            <pc:docMk/>
            <pc:sldMk cId="2044959528" sldId="2366"/>
            <ac:spMk id="3" creationId="{641912C4-48A4-1CFE-2046-B541E5F0CAD4}"/>
          </ac:spMkLst>
        </pc:spChg>
      </pc:sldChg>
      <pc:sldChg chg="addSp delSp modSp add mod modNotesTx">
        <pc:chgData name="Pum Christina" userId="a82e7e0d-e68d-43fd-9ce2-ebf69d9ea0b4" providerId="ADAL" clId="{C74C004E-2192-4A0B-857F-355394A13FB5}" dt="2026-05-13T08:55:27.649" v="3773"/>
        <pc:sldMkLst>
          <pc:docMk/>
          <pc:sldMk cId="675441290" sldId="2367"/>
        </pc:sldMkLst>
        <pc:spChg chg="mod">
          <ac:chgData name="Pum Christina" userId="a82e7e0d-e68d-43fd-9ce2-ebf69d9ea0b4" providerId="ADAL" clId="{C74C004E-2192-4A0B-857F-355394A13FB5}" dt="2026-05-12T13:35:41.412" v="2734"/>
          <ac:spMkLst>
            <pc:docMk/>
            <pc:sldMk cId="675441290" sldId="2367"/>
            <ac:spMk id="2" creationId="{52111C75-D379-6A1C-B347-3A203B65BDA7}"/>
          </ac:spMkLst>
        </pc:spChg>
        <pc:spChg chg="mod">
          <ac:chgData name="Pum Christina" userId="a82e7e0d-e68d-43fd-9ce2-ebf69d9ea0b4" providerId="ADAL" clId="{C74C004E-2192-4A0B-857F-355394A13FB5}" dt="2026-05-12T13:39:55.450" v="2764" actId="14100"/>
          <ac:spMkLst>
            <pc:docMk/>
            <pc:sldMk cId="675441290" sldId="2367"/>
            <ac:spMk id="3" creationId="{2E39C43A-C136-5D38-B959-0EAF9746EA0E}"/>
          </ac:spMkLst>
        </pc:spChg>
        <pc:spChg chg="add mod">
          <ac:chgData name="Pum Christina" userId="a82e7e0d-e68d-43fd-9ce2-ebf69d9ea0b4" providerId="ADAL" clId="{C74C004E-2192-4A0B-857F-355394A13FB5}" dt="2026-05-13T08:55:27.649" v="3773"/>
          <ac:spMkLst>
            <pc:docMk/>
            <pc:sldMk cId="675441290" sldId="2367"/>
            <ac:spMk id="7" creationId="{C7CB554B-EC88-6496-058A-46009958DBEA}"/>
          </ac:spMkLst>
        </pc:spChg>
        <pc:picChg chg="add mod">
          <ac:chgData name="Pum Christina" userId="a82e7e0d-e68d-43fd-9ce2-ebf69d9ea0b4" providerId="ADAL" clId="{C74C004E-2192-4A0B-857F-355394A13FB5}" dt="2026-05-12T13:38:14.641" v="2752" actId="1076"/>
          <ac:picMkLst>
            <pc:docMk/>
            <pc:sldMk cId="675441290" sldId="2367"/>
            <ac:picMk id="8" creationId="{BC07DA0C-24A8-4FB4-E4A8-E50FF07CCBD5}"/>
          </ac:picMkLst>
        </pc:picChg>
      </pc:sldChg>
      <pc:sldChg chg="addSp delSp modSp add mod modNotesTx">
        <pc:chgData name="Pum Christina" userId="a82e7e0d-e68d-43fd-9ce2-ebf69d9ea0b4" providerId="ADAL" clId="{C74C004E-2192-4A0B-857F-355394A13FB5}" dt="2026-05-13T08:55:35.833" v="3774" actId="2711"/>
        <pc:sldMkLst>
          <pc:docMk/>
          <pc:sldMk cId="3447188746" sldId="2368"/>
        </pc:sldMkLst>
        <pc:spChg chg="mod">
          <ac:chgData name="Pum Christina" userId="a82e7e0d-e68d-43fd-9ce2-ebf69d9ea0b4" providerId="ADAL" clId="{C74C004E-2192-4A0B-857F-355394A13FB5}" dt="2026-05-12T13:40:47.104" v="2772"/>
          <ac:spMkLst>
            <pc:docMk/>
            <pc:sldMk cId="3447188746" sldId="2368"/>
            <ac:spMk id="2" creationId="{8E8E6F37-9451-C08B-ABC6-8B1BFAA77C4D}"/>
          </ac:spMkLst>
        </pc:spChg>
        <pc:spChg chg="mod">
          <ac:chgData name="Pum Christina" userId="a82e7e0d-e68d-43fd-9ce2-ebf69d9ea0b4" providerId="ADAL" clId="{C74C004E-2192-4A0B-857F-355394A13FB5}" dt="2026-05-12T13:42:29.898" v="2804" actId="12"/>
          <ac:spMkLst>
            <pc:docMk/>
            <pc:sldMk cId="3447188746" sldId="2368"/>
            <ac:spMk id="3" creationId="{0358C3AF-20F0-20CF-A629-9D6B027A49C7}"/>
          </ac:spMkLst>
        </pc:spChg>
        <pc:spChg chg="mod">
          <ac:chgData name="Pum Christina" userId="a82e7e0d-e68d-43fd-9ce2-ebf69d9ea0b4" providerId="ADAL" clId="{C74C004E-2192-4A0B-857F-355394A13FB5}" dt="2026-05-13T08:55:35.833" v="3774" actId="2711"/>
          <ac:spMkLst>
            <pc:docMk/>
            <pc:sldMk cId="3447188746" sldId="2368"/>
            <ac:spMk id="10" creationId="{60767F98-6E83-E47A-0766-6697D9D2ABDC}"/>
          </ac:spMkLst>
        </pc:spChg>
        <pc:picChg chg="add mod">
          <ac:chgData name="Pum Christina" userId="a82e7e0d-e68d-43fd-9ce2-ebf69d9ea0b4" providerId="ADAL" clId="{C74C004E-2192-4A0B-857F-355394A13FB5}" dt="2026-05-12T13:42:48.550" v="2808" actId="14100"/>
          <ac:picMkLst>
            <pc:docMk/>
            <pc:sldMk cId="3447188746" sldId="2368"/>
            <ac:picMk id="9" creationId="{11D58763-D85B-3887-64DD-F0A03F8EEC82}"/>
          </ac:picMkLst>
        </pc:picChg>
      </pc:sldChg>
      <pc:sldChg chg="addSp delSp modSp add mod modNotesTx">
        <pc:chgData name="Pum Christina" userId="a82e7e0d-e68d-43fd-9ce2-ebf69d9ea0b4" providerId="ADAL" clId="{C74C004E-2192-4A0B-857F-355394A13FB5}" dt="2026-05-13T08:55:42.279" v="3775" actId="2711"/>
        <pc:sldMkLst>
          <pc:docMk/>
          <pc:sldMk cId="3566688239" sldId="2369"/>
        </pc:sldMkLst>
        <pc:spChg chg="mod">
          <ac:chgData name="Pum Christina" userId="a82e7e0d-e68d-43fd-9ce2-ebf69d9ea0b4" providerId="ADAL" clId="{C74C004E-2192-4A0B-857F-355394A13FB5}" dt="2026-05-12T13:43:15.670" v="2812"/>
          <ac:spMkLst>
            <pc:docMk/>
            <pc:sldMk cId="3566688239" sldId="2369"/>
            <ac:spMk id="2" creationId="{FE961292-3596-F92D-3885-3E12DF053E73}"/>
          </ac:spMkLst>
        </pc:spChg>
        <pc:spChg chg="mod">
          <ac:chgData name="Pum Christina" userId="a82e7e0d-e68d-43fd-9ce2-ebf69d9ea0b4" providerId="ADAL" clId="{C74C004E-2192-4A0B-857F-355394A13FB5}" dt="2026-05-12T13:43:39.052" v="2817"/>
          <ac:spMkLst>
            <pc:docMk/>
            <pc:sldMk cId="3566688239" sldId="2369"/>
            <ac:spMk id="3" creationId="{256E465D-F929-080D-83C5-B174417894F8}"/>
          </ac:spMkLst>
        </pc:spChg>
        <pc:spChg chg="mod">
          <ac:chgData name="Pum Christina" userId="a82e7e0d-e68d-43fd-9ce2-ebf69d9ea0b4" providerId="ADAL" clId="{C74C004E-2192-4A0B-857F-355394A13FB5}" dt="2026-05-13T08:55:42.279" v="3775" actId="2711"/>
          <ac:spMkLst>
            <pc:docMk/>
            <pc:sldMk cId="3566688239" sldId="2369"/>
            <ac:spMk id="10" creationId="{46DC60D9-BC68-D808-6318-8A9001CF1B8C}"/>
          </ac:spMkLst>
        </pc:spChg>
        <pc:picChg chg="add mod">
          <ac:chgData name="Pum Christina" userId="a82e7e0d-e68d-43fd-9ce2-ebf69d9ea0b4" providerId="ADAL" clId="{C74C004E-2192-4A0B-857F-355394A13FB5}" dt="2026-05-12T13:44:45.688" v="2835" actId="1076"/>
          <ac:picMkLst>
            <pc:docMk/>
            <pc:sldMk cId="3566688239" sldId="2369"/>
            <ac:picMk id="8" creationId="{1FB1EE12-14D0-48FE-D08E-75F920F27AE5}"/>
          </ac:picMkLst>
        </pc:picChg>
      </pc:sldChg>
      <pc:sldChg chg="delSp modSp add mod modNotesTx">
        <pc:chgData name="Pum Christina" userId="a82e7e0d-e68d-43fd-9ce2-ebf69d9ea0b4" providerId="ADAL" clId="{C74C004E-2192-4A0B-857F-355394A13FB5}" dt="2026-05-12T13:46:08.166" v="2879" actId="12"/>
        <pc:sldMkLst>
          <pc:docMk/>
          <pc:sldMk cId="430345478" sldId="2370"/>
        </pc:sldMkLst>
        <pc:spChg chg="mod">
          <ac:chgData name="Pum Christina" userId="a82e7e0d-e68d-43fd-9ce2-ebf69d9ea0b4" providerId="ADAL" clId="{C74C004E-2192-4A0B-857F-355394A13FB5}" dt="2026-05-12T13:45:27.741" v="2871" actId="20577"/>
          <ac:spMkLst>
            <pc:docMk/>
            <pc:sldMk cId="430345478" sldId="2370"/>
            <ac:spMk id="2" creationId="{C45574DA-613E-E5DB-1EA2-49C6624D1462}"/>
          </ac:spMkLst>
        </pc:spChg>
        <pc:spChg chg="mod">
          <ac:chgData name="Pum Christina" userId="a82e7e0d-e68d-43fd-9ce2-ebf69d9ea0b4" providerId="ADAL" clId="{C74C004E-2192-4A0B-857F-355394A13FB5}" dt="2026-05-12T13:46:08.166" v="2879" actId="12"/>
          <ac:spMkLst>
            <pc:docMk/>
            <pc:sldMk cId="430345478" sldId="2370"/>
            <ac:spMk id="3" creationId="{99A765CC-A13D-C520-C937-9015649B55BD}"/>
          </ac:spMkLst>
        </pc:spChg>
      </pc:sldChg>
      <pc:sldChg chg="addSp delSp modSp add mod modNotesTx">
        <pc:chgData name="Pum Christina" userId="a82e7e0d-e68d-43fd-9ce2-ebf69d9ea0b4" providerId="ADAL" clId="{C74C004E-2192-4A0B-857F-355394A13FB5}" dt="2026-05-13T08:55:18.171" v="3771"/>
        <pc:sldMkLst>
          <pc:docMk/>
          <pc:sldMk cId="4222505003" sldId="2371"/>
        </pc:sldMkLst>
        <pc:spChg chg="mod">
          <ac:chgData name="Pum Christina" userId="a82e7e0d-e68d-43fd-9ce2-ebf69d9ea0b4" providerId="ADAL" clId="{C74C004E-2192-4A0B-857F-355394A13FB5}" dt="2026-05-12T13:46:29.366" v="2882"/>
          <ac:spMkLst>
            <pc:docMk/>
            <pc:sldMk cId="4222505003" sldId="2371"/>
            <ac:spMk id="2" creationId="{32F2381F-EC28-97E1-F12A-D0F9F2AF5DAC}"/>
          </ac:spMkLst>
        </pc:spChg>
        <pc:spChg chg="mod">
          <ac:chgData name="Pum Christina" userId="a82e7e0d-e68d-43fd-9ce2-ebf69d9ea0b4" providerId="ADAL" clId="{C74C004E-2192-4A0B-857F-355394A13FB5}" dt="2026-05-12T13:49:26.707" v="2907" actId="12"/>
          <ac:spMkLst>
            <pc:docMk/>
            <pc:sldMk cId="4222505003" sldId="2371"/>
            <ac:spMk id="3" creationId="{3CBA0886-4050-E019-5E00-AF0DF4DE012A}"/>
          </ac:spMkLst>
        </pc:spChg>
        <pc:spChg chg="add mod">
          <ac:chgData name="Pum Christina" userId="a82e7e0d-e68d-43fd-9ce2-ebf69d9ea0b4" providerId="ADAL" clId="{C74C004E-2192-4A0B-857F-355394A13FB5}" dt="2026-05-13T08:55:18.171" v="3771"/>
          <ac:spMkLst>
            <pc:docMk/>
            <pc:sldMk cId="4222505003" sldId="2371"/>
            <ac:spMk id="7" creationId="{E821BF72-9C69-024A-9D8E-239F20E51B10}"/>
          </ac:spMkLst>
        </pc:spChg>
        <pc:picChg chg="add mod">
          <ac:chgData name="Pum Christina" userId="a82e7e0d-e68d-43fd-9ce2-ebf69d9ea0b4" providerId="ADAL" clId="{C74C004E-2192-4A0B-857F-355394A13FB5}" dt="2026-05-12T13:48:50.366" v="2900" actId="14100"/>
          <ac:picMkLst>
            <pc:docMk/>
            <pc:sldMk cId="4222505003" sldId="2371"/>
            <ac:picMk id="9" creationId="{37911503-0AAF-9F9A-7077-82FEC20D9892}"/>
          </ac:picMkLst>
        </pc:picChg>
      </pc:sldChg>
      <pc:sldChg chg="delSp modSp add mod modNotesTx">
        <pc:chgData name="Pum Christina" userId="a82e7e0d-e68d-43fd-9ce2-ebf69d9ea0b4" providerId="ADAL" clId="{C74C004E-2192-4A0B-857F-355394A13FB5}" dt="2026-05-12T13:52:16.211" v="2930" actId="14100"/>
        <pc:sldMkLst>
          <pc:docMk/>
          <pc:sldMk cId="1148034226" sldId="2372"/>
        </pc:sldMkLst>
        <pc:spChg chg="mod">
          <ac:chgData name="Pum Christina" userId="a82e7e0d-e68d-43fd-9ce2-ebf69d9ea0b4" providerId="ADAL" clId="{C74C004E-2192-4A0B-857F-355394A13FB5}" dt="2026-05-12T13:49:59.807" v="2918" actId="20577"/>
          <ac:spMkLst>
            <pc:docMk/>
            <pc:sldMk cId="1148034226" sldId="2372"/>
            <ac:spMk id="2" creationId="{DB652393-D988-EE86-390C-81B5D5CD73CD}"/>
          </ac:spMkLst>
        </pc:spChg>
        <pc:spChg chg="mod">
          <ac:chgData name="Pum Christina" userId="a82e7e0d-e68d-43fd-9ce2-ebf69d9ea0b4" providerId="ADAL" clId="{C74C004E-2192-4A0B-857F-355394A13FB5}" dt="2026-05-12T13:52:16.211" v="2930" actId="14100"/>
          <ac:spMkLst>
            <pc:docMk/>
            <pc:sldMk cId="1148034226" sldId="2372"/>
            <ac:spMk id="3" creationId="{CA80DF32-8644-969E-C2B5-0E4EB20B7531}"/>
          </ac:spMkLst>
        </pc:spChg>
      </pc:sldChg>
      <pc:sldChg chg="addSp delSp modSp add mod modNotesTx">
        <pc:chgData name="Pum Christina" userId="a82e7e0d-e68d-43fd-9ce2-ebf69d9ea0b4" providerId="ADAL" clId="{C74C004E-2192-4A0B-857F-355394A13FB5}" dt="2026-05-13T08:55:08.127" v="3769" actId="2711"/>
        <pc:sldMkLst>
          <pc:docMk/>
          <pc:sldMk cId="2410366066" sldId="2373"/>
        </pc:sldMkLst>
        <pc:spChg chg="mod">
          <ac:chgData name="Pum Christina" userId="a82e7e0d-e68d-43fd-9ce2-ebf69d9ea0b4" providerId="ADAL" clId="{C74C004E-2192-4A0B-857F-355394A13FB5}" dt="2026-05-12T13:52:31.634" v="2944" actId="20577"/>
          <ac:spMkLst>
            <pc:docMk/>
            <pc:sldMk cId="2410366066" sldId="2373"/>
            <ac:spMk id="2" creationId="{B8A79BE7-841A-0F9B-8E9E-AF57235FFDAD}"/>
          </ac:spMkLst>
        </pc:spChg>
        <pc:spChg chg="mod">
          <ac:chgData name="Pum Christina" userId="a82e7e0d-e68d-43fd-9ce2-ebf69d9ea0b4" providerId="ADAL" clId="{C74C004E-2192-4A0B-857F-355394A13FB5}" dt="2026-05-12T13:54:03.201" v="2953" actId="14100"/>
          <ac:spMkLst>
            <pc:docMk/>
            <pc:sldMk cId="2410366066" sldId="2373"/>
            <ac:spMk id="3" creationId="{8286BF3F-A22E-D991-F400-58AACCE3D570}"/>
          </ac:spMkLst>
        </pc:spChg>
        <pc:spChg chg="mod">
          <ac:chgData name="Pum Christina" userId="a82e7e0d-e68d-43fd-9ce2-ebf69d9ea0b4" providerId="ADAL" clId="{C74C004E-2192-4A0B-857F-355394A13FB5}" dt="2026-05-13T08:55:08.127" v="3769" actId="2711"/>
          <ac:spMkLst>
            <pc:docMk/>
            <pc:sldMk cId="2410366066" sldId="2373"/>
            <ac:spMk id="10" creationId="{1F564931-FB46-A201-544E-CB166D2EBE6C}"/>
          </ac:spMkLst>
        </pc:spChg>
        <pc:picChg chg="add mod">
          <ac:chgData name="Pum Christina" userId="a82e7e0d-e68d-43fd-9ce2-ebf69d9ea0b4" providerId="ADAL" clId="{C74C004E-2192-4A0B-857F-355394A13FB5}" dt="2026-05-12T13:53:59.048" v="2952" actId="1076"/>
          <ac:picMkLst>
            <pc:docMk/>
            <pc:sldMk cId="2410366066" sldId="2373"/>
            <ac:picMk id="8" creationId="{3880E445-AE6E-7846-5406-C057C288F980}"/>
          </ac:picMkLst>
        </pc:picChg>
      </pc:sldChg>
      <pc:sldChg chg="addSp modSp new mod modAnim">
        <pc:chgData name="Pum Christina" userId="a82e7e0d-e68d-43fd-9ce2-ebf69d9ea0b4" providerId="ADAL" clId="{C74C004E-2192-4A0B-857F-355394A13FB5}" dt="2026-05-12T13:58:09.679" v="3009" actId="1076"/>
        <pc:sldMkLst>
          <pc:docMk/>
          <pc:sldMk cId="2922493715" sldId="2374"/>
        </pc:sldMkLst>
        <pc:spChg chg="mod">
          <ac:chgData name="Pum Christina" userId="a82e7e0d-e68d-43fd-9ce2-ebf69d9ea0b4" providerId="ADAL" clId="{C74C004E-2192-4A0B-857F-355394A13FB5}" dt="2026-05-12T13:57:26.360" v="2997" actId="20577"/>
          <ac:spMkLst>
            <pc:docMk/>
            <pc:sldMk cId="2922493715" sldId="2374"/>
            <ac:spMk id="5" creationId="{5538D7F6-4C44-919E-C2D3-4AE23B505728}"/>
          </ac:spMkLst>
        </pc:spChg>
        <pc:spChg chg="mod">
          <ac:chgData name="Pum Christina" userId="a82e7e0d-e68d-43fd-9ce2-ebf69d9ea0b4" providerId="ADAL" clId="{C74C004E-2192-4A0B-857F-355394A13FB5}" dt="2026-05-12T13:58:09.679" v="3009" actId="1076"/>
          <ac:spMkLst>
            <pc:docMk/>
            <pc:sldMk cId="2922493715" sldId="2374"/>
            <ac:spMk id="6" creationId="{75EC09BD-A8F4-0A6F-40E7-F699DDFACC56}"/>
          </ac:spMkLst>
        </pc:spChg>
        <pc:picChg chg="add mod">
          <ac:chgData name="Pum Christina" userId="a82e7e0d-e68d-43fd-9ce2-ebf69d9ea0b4" providerId="ADAL" clId="{C74C004E-2192-4A0B-857F-355394A13FB5}" dt="2026-05-12T13:58:03.969" v="3007" actId="1076"/>
          <ac:picMkLst>
            <pc:docMk/>
            <pc:sldMk cId="2922493715" sldId="2374"/>
            <ac:picMk id="7" creationId="{FFBE2514-B9FD-E5C9-A4F1-9532AA3CA2D9}"/>
          </ac:picMkLst>
        </pc:picChg>
      </pc:sldChg>
      <pc:sldChg chg="modSp new mod">
        <pc:chgData name="Pum Christina" userId="a82e7e0d-e68d-43fd-9ce2-ebf69d9ea0b4" providerId="ADAL" clId="{C74C004E-2192-4A0B-857F-355394A13FB5}" dt="2026-05-13T06:48:20.599" v="3082" actId="20577"/>
        <pc:sldMkLst>
          <pc:docMk/>
          <pc:sldMk cId="2722309081" sldId="2375"/>
        </pc:sldMkLst>
        <pc:spChg chg="mod">
          <ac:chgData name="Pum Christina" userId="a82e7e0d-e68d-43fd-9ce2-ebf69d9ea0b4" providerId="ADAL" clId="{C74C004E-2192-4A0B-857F-355394A13FB5}" dt="2026-05-13T06:48:13.152" v="3052" actId="20577"/>
          <ac:spMkLst>
            <pc:docMk/>
            <pc:sldMk cId="2722309081" sldId="2375"/>
            <ac:spMk id="2" creationId="{DD09AC70-D2B1-D043-4DF3-49F13FDDCAEB}"/>
          </ac:spMkLst>
        </pc:spChg>
        <pc:spChg chg="mod">
          <ac:chgData name="Pum Christina" userId="a82e7e0d-e68d-43fd-9ce2-ebf69d9ea0b4" providerId="ADAL" clId="{C74C004E-2192-4A0B-857F-355394A13FB5}" dt="2026-05-13T06:48:20.599" v="3082" actId="20577"/>
          <ac:spMkLst>
            <pc:docMk/>
            <pc:sldMk cId="2722309081" sldId="2375"/>
            <ac:spMk id="3" creationId="{AA310A36-B273-2E85-F60C-6329018CAE2B}"/>
          </ac:spMkLst>
        </pc:spChg>
      </pc:sldChg>
      <pc:sldChg chg="addSp delSp modSp new mod modClrScheme chgLayout modNotesTx">
        <pc:chgData name="Pum Christina" userId="a82e7e0d-e68d-43fd-9ce2-ebf69d9ea0b4" providerId="ADAL" clId="{C74C004E-2192-4A0B-857F-355394A13FB5}" dt="2026-05-13T09:28:42.505" v="4206" actId="20577"/>
        <pc:sldMkLst>
          <pc:docMk/>
          <pc:sldMk cId="3675880315" sldId="2376"/>
        </pc:sldMkLst>
        <pc:spChg chg="mod ord">
          <ac:chgData name="Pum Christina" userId="a82e7e0d-e68d-43fd-9ce2-ebf69d9ea0b4" providerId="ADAL" clId="{C74C004E-2192-4A0B-857F-355394A13FB5}" dt="2026-05-13T06:52:14.972" v="3087" actId="700"/>
          <ac:spMkLst>
            <pc:docMk/>
            <pc:sldMk cId="3675880315" sldId="2376"/>
            <ac:spMk id="4" creationId="{CF6BF3A1-43A9-C6A8-7023-124E5DCC9584}"/>
          </ac:spMkLst>
        </pc:spChg>
        <pc:spChg chg="mod ord">
          <ac:chgData name="Pum Christina" userId="a82e7e0d-e68d-43fd-9ce2-ebf69d9ea0b4" providerId="ADAL" clId="{C74C004E-2192-4A0B-857F-355394A13FB5}" dt="2026-05-13T06:52:14.972" v="3087" actId="700"/>
          <ac:spMkLst>
            <pc:docMk/>
            <pc:sldMk cId="3675880315" sldId="2376"/>
            <ac:spMk id="5" creationId="{1CC9C5C9-B576-47AC-C85F-94481A0CBC32}"/>
          </ac:spMkLst>
        </pc:spChg>
        <pc:spChg chg="mod ord">
          <ac:chgData name="Pum Christina" userId="a82e7e0d-e68d-43fd-9ce2-ebf69d9ea0b4" providerId="ADAL" clId="{C74C004E-2192-4A0B-857F-355394A13FB5}" dt="2026-05-13T06:52:14.972" v="3087" actId="700"/>
          <ac:spMkLst>
            <pc:docMk/>
            <pc:sldMk cId="3675880315" sldId="2376"/>
            <ac:spMk id="6" creationId="{3D304BFE-B8DB-9193-028B-BB1BB60EB8BA}"/>
          </ac:spMkLst>
        </pc:spChg>
        <pc:spChg chg="add mod ord">
          <ac:chgData name="Pum Christina" userId="a82e7e0d-e68d-43fd-9ce2-ebf69d9ea0b4" providerId="ADAL" clId="{C74C004E-2192-4A0B-857F-355394A13FB5}" dt="2026-05-13T06:53:10.210" v="3169" actId="20577"/>
          <ac:spMkLst>
            <pc:docMk/>
            <pc:sldMk cId="3675880315" sldId="2376"/>
            <ac:spMk id="7" creationId="{0538C848-0EFC-BB86-1F30-D20A96D984FA}"/>
          </ac:spMkLst>
        </pc:spChg>
        <pc:spChg chg="add mod ord">
          <ac:chgData name="Pum Christina" userId="a82e7e0d-e68d-43fd-9ce2-ebf69d9ea0b4" providerId="ADAL" clId="{C74C004E-2192-4A0B-857F-355394A13FB5}" dt="2026-05-13T08:29:44.309" v="3736" actId="255"/>
          <ac:spMkLst>
            <pc:docMk/>
            <pc:sldMk cId="3675880315" sldId="2376"/>
            <ac:spMk id="8" creationId="{0F2A102F-2BE9-6199-7FF8-D4B1FDC9B1F6}"/>
          </ac:spMkLst>
        </pc:spChg>
        <pc:picChg chg="add mod">
          <ac:chgData name="Pum Christina" userId="a82e7e0d-e68d-43fd-9ce2-ebf69d9ea0b4" providerId="ADAL" clId="{C74C004E-2192-4A0B-857F-355394A13FB5}" dt="2026-05-13T08:29:36.431" v="3734" actId="1076"/>
          <ac:picMkLst>
            <pc:docMk/>
            <pc:sldMk cId="3675880315" sldId="2376"/>
            <ac:picMk id="10" creationId="{1721E700-5257-DEE4-8836-2C37C017E105}"/>
          </ac:picMkLst>
        </pc:picChg>
      </pc:sldChg>
      <pc:sldChg chg="addSp modSp new mod modNotesTx">
        <pc:chgData name="Pum Christina" userId="a82e7e0d-e68d-43fd-9ce2-ebf69d9ea0b4" providerId="ADAL" clId="{C74C004E-2192-4A0B-857F-355394A13FB5}" dt="2026-05-13T09:51:21.255" v="4347" actId="20577"/>
        <pc:sldMkLst>
          <pc:docMk/>
          <pc:sldMk cId="54686736" sldId="2377"/>
        </pc:sldMkLst>
        <pc:spChg chg="mod">
          <ac:chgData name="Pum Christina" userId="a82e7e0d-e68d-43fd-9ce2-ebf69d9ea0b4" providerId="ADAL" clId="{C74C004E-2192-4A0B-857F-355394A13FB5}" dt="2026-05-13T08:57:14.649" v="3807" actId="20577"/>
          <ac:spMkLst>
            <pc:docMk/>
            <pc:sldMk cId="54686736" sldId="2377"/>
            <ac:spMk id="2" creationId="{2078CA7E-9E85-4D46-14E9-ED514E979741}"/>
          </ac:spMkLst>
        </pc:spChg>
        <pc:spChg chg="mod">
          <ac:chgData name="Pum Christina" userId="a82e7e0d-e68d-43fd-9ce2-ebf69d9ea0b4" providerId="ADAL" clId="{C74C004E-2192-4A0B-857F-355394A13FB5}" dt="2026-05-13T08:57:06.839" v="3806" actId="255"/>
          <ac:spMkLst>
            <pc:docMk/>
            <pc:sldMk cId="54686736" sldId="2377"/>
            <ac:spMk id="3" creationId="{B64B9C14-3F9E-FAFF-B8C3-7A53B0033C54}"/>
          </ac:spMkLst>
        </pc:spChg>
        <pc:spChg chg="add mod">
          <ac:chgData name="Pum Christina" userId="a82e7e0d-e68d-43fd-9ce2-ebf69d9ea0b4" providerId="ADAL" clId="{C74C004E-2192-4A0B-857F-355394A13FB5}" dt="2026-05-13T08:56:45.061" v="3803" actId="20577"/>
          <ac:spMkLst>
            <pc:docMk/>
            <pc:sldMk cId="54686736" sldId="2377"/>
            <ac:spMk id="8" creationId="{AB26BC20-6723-33DE-10AF-E43E0E81992C}"/>
          </ac:spMkLst>
        </pc:spChg>
        <pc:picChg chg="add mod">
          <ac:chgData name="Pum Christina" userId="a82e7e0d-e68d-43fd-9ce2-ebf69d9ea0b4" providerId="ADAL" clId="{C74C004E-2192-4A0B-857F-355394A13FB5}" dt="2026-05-13T08:54:47.218" v="3764" actId="14861"/>
          <ac:picMkLst>
            <pc:docMk/>
            <pc:sldMk cId="54686736" sldId="2377"/>
            <ac:picMk id="7" creationId="{2F6A950F-F3EC-D0B5-2DE5-A496510EFA07}"/>
          </ac:picMkLst>
        </pc:picChg>
      </pc:sldChg>
      <pc:sldChg chg="addSp delSp modSp add mod modNotesTx">
        <pc:chgData name="Pum Christina" userId="a82e7e0d-e68d-43fd-9ce2-ebf69d9ea0b4" providerId="ADAL" clId="{C74C004E-2192-4A0B-857F-355394A13FB5}" dt="2026-05-15T09:49:12.470" v="4359" actId="6549"/>
        <pc:sldMkLst>
          <pc:docMk/>
          <pc:sldMk cId="3217900581" sldId="2378"/>
        </pc:sldMkLst>
        <pc:spChg chg="mod">
          <ac:chgData name="Pum Christina" userId="a82e7e0d-e68d-43fd-9ce2-ebf69d9ea0b4" providerId="ADAL" clId="{C74C004E-2192-4A0B-857F-355394A13FB5}" dt="2026-05-13T08:57:37.650" v="3813" actId="20577"/>
          <ac:spMkLst>
            <pc:docMk/>
            <pc:sldMk cId="3217900581" sldId="2378"/>
            <ac:spMk id="2" creationId="{0A0B7B9B-F7B8-98AF-5202-77B7310F40B9}"/>
          </ac:spMkLst>
        </pc:spChg>
        <pc:spChg chg="mod">
          <ac:chgData name="Pum Christina" userId="a82e7e0d-e68d-43fd-9ce2-ebf69d9ea0b4" providerId="ADAL" clId="{C74C004E-2192-4A0B-857F-355394A13FB5}" dt="2026-05-13T08:58:22.606" v="3823" actId="255"/>
          <ac:spMkLst>
            <pc:docMk/>
            <pc:sldMk cId="3217900581" sldId="2378"/>
            <ac:spMk id="3" creationId="{DCB5DF48-0284-8612-52D9-4919F61AD882}"/>
          </ac:spMkLst>
        </pc:spChg>
        <pc:picChg chg="add mod">
          <ac:chgData name="Pum Christina" userId="a82e7e0d-e68d-43fd-9ce2-ebf69d9ea0b4" providerId="ADAL" clId="{C74C004E-2192-4A0B-857F-355394A13FB5}" dt="2026-05-13T08:58:02.716" v="3820" actId="14100"/>
          <ac:picMkLst>
            <pc:docMk/>
            <pc:sldMk cId="3217900581" sldId="2378"/>
            <ac:picMk id="9" creationId="{7088E53D-3CF3-414B-1C78-9CDE1B04901D}"/>
          </ac:picMkLst>
        </pc:picChg>
      </pc:sldChg>
      <pc:sldChg chg="addSp delSp modSp add mod modNotesTx">
        <pc:chgData name="Pum Christina" userId="a82e7e0d-e68d-43fd-9ce2-ebf69d9ea0b4" providerId="ADAL" clId="{C74C004E-2192-4A0B-857F-355394A13FB5}" dt="2026-05-15T09:49:15.160" v="4360" actId="20577"/>
        <pc:sldMkLst>
          <pc:docMk/>
          <pc:sldMk cId="2815512304" sldId="2379"/>
        </pc:sldMkLst>
        <pc:spChg chg="mod">
          <ac:chgData name="Pum Christina" userId="a82e7e0d-e68d-43fd-9ce2-ebf69d9ea0b4" providerId="ADAL" clId="{C74C004E-2192-4A0B-857F-355394A13FB5}" dt="2026-05-13T09:01:27.983" v="3838" actId="20577"/>
          <ac:spMkLst>
            <pc:docMk/>
            <pc:sldMk cId="2815512304" sldId="2379"/>
            <ac:spMk id="2" creationId="{16F80BC8-D61D-46CE-D9F6-5A73BE44C94F}"/>
          </ac:spMkLst>
        </pc:spChg>
        <pc:spChg chg="mod">
          <ac:chgData name="Pum Christina" userId="a82e7e0d-e68d-43fd-9ce2-ebf69d9ea0b4" providerId="ADAL" clId="{C74C004E-2192-4A0B-857F-355394A13FB5}" dt="2026-05-13T09:02:01.572" v="3844"/>
          <ac:spMkLst>
            <pc:docMk/>
            <pc:sldMk cId="2815512304" sldId="2379"/>
            <ac:spMk id="3" creationId="{950768DA-0379-DBD0-E6D6-A2160AB8E961}"/>
          </ac:spMkLst>
        </pc:spChg>
        <pc:picChg chg="add mod">
          <ac:chgData name="Pum Christina" userId="a82e7e0d-e68d-43fd-9ce2-ebf69d9ea0b4" providerId="ADAL" clId="{C74C004E-2192-4A0B-857F-355394A13FB5}" dt="2026-05-13T09:01:48.834" v="3843" actId="1076"/>
          <ac:picMkLst>
            <pc:docMk/>
            <pc:sldMk cId="2815512304" sldId="2379"/>
            <ac:picMk id="7" creationId="{5D41AF0C-456F-AB24-C6AF-4E530D933986}"/>
          </ac:picMkLst>
        </pc:picChg>
      </pc:sldChg>
      <pc:sldChg chg="addSp delSp modSp add mod modNotesTx">
        <pc:chgData name="Pum Christina" userId="a82e7e0d-e68d-43fd-9ce2-ebf69d9ea0b4" providerId="ADAL" clId="{C74C004E-2192-4A0B-857F-355394A13FB5}" dt="2026-05-15T09:49:28.661" v="4364" actId="20577"/>
        <pc:sldMkLst>
          <pc:docMk/>
          <pc:sldMk cId="428597287" sldId="2380"/>
        </pc:sldMkLst>
        <pc:spChg chg="mod">
          <ac:chgData name="Pum Christina" userId="a82e7e0d-e68d-43fd-9ce2-ebf69d9ea0b4" providerId="ADAL" clId="{C74C004E-2192-4A0B-857F-355394A13FB5}" dt="2026-05-13T09:02:32.858" v="3850" actId="20577"/>
          <ac:spMkLst>
            <pc:docMk/>
            <pc:sldMk cId="428597287" sldId="2380"/>
            <ac:spMk id="2" creationId="{8C7E62F0-88E0-CBE1-A0FA-14205C83967D}"/>
          </ac:spMkLst>
        </pc:spChg>
        <pc:spChg chg="mod">
          <ac:chgData name="Pum Christina" userId="a82e7e0d-e68d-43fd-9ce2-ebf69d9ea0b4" providerId="ADAL" clId="{C74C004E-2192-4A0B-857F-355394A13FB5}" dt="2026-05-13T09:03:02.326" v="3857" actId="14100"/>
          <ac:spMkLst>
            <pc:docMk/>
            <pc:sldMk cId="428597287" sldId="2380"/>
            <ac:spMk id="3" creationId="{3AB444A0-0B6D-C3FF-97BD-4A76048FE197}"/>
          </ac:spMkLst>
        </pc:spChg>
        <pc:picChg chg="add mod">
          <ac:chgData name="Pum Christina" userId="a82e7e0d-e68d-43fd-9ce2-ebf69d9ea0b4" providerId="ADAL" clId="{C74C004E-2192-4A0B-857F-355394A13FB5}" dt="2026-05-13T09:02:48.251" v="3855" actId="14100"/>
          <ac:picMkLst>
            <pc:docMk/>
            <pc:sldMk cId="428597287" sldId="2380"/>
            <ac:picMk id="9" creationId="{A1ED4DDE-E1DD-00C3-FF6D-0AFF2EE615AB}"/>
          </ac:picMkLst>
        </pc:picChg>
      </pc:sldChg>
      <pc:sldChg chg="addSp delSp modSp add mod modNotesTx">
        <pc:chgData name="Pum Christina" userId="a82e7e0d-e68d-43fd-9ce2-ebf69d9ea0b4" providerId="ADAL" clId="{C74C004E-2192-4A0B-857F-355394A13FB5}" dt="2026-05-15T09:49:34.443" v="4366" actId="20577"/>
        <pc:sldMkLst>
          <pc:docMk/>
          <pc:sldMk cId="4004508744" sldId="2381"/>
        </pc:sldMkLst>
        <pc:spChg chg="mod">
          <ac:chgData name="Pum Christina" userId="a82e7e0d-e68d-43fd-9ce2-ebf69d9ea0b4" providerId="ADAL" clId="{C74C004E-2192-4A0B-857F-355394A13FB5}" dt="2026-05-13T09:04:09.989" v="3863" actId="20577"/>
          <ac:spMkLst>
            <pc:docMk/>
            <pc:sldMk cId="4004508744" sldId="2381"/>
            <ac:spMk id="2" creationId="{80613B94-80EE-9844-9E84-A3C65658C62B}"/>
          </ac:spMkLst>
        </pc:spChg>
        <pc:spChg chg="mod">
          <ac:chgData name="Pum Christina" userId="a82e7e0d-e68d-43fd-9ce2-ebf69d9ea0b4" providerId="ADAL" clId="{C74C004E-2192-4A0B-857F-355394A13FB5}" dt="2026-05-13T09:06:17.859" v="3899" actId="20577"/>
          <ac:spMkLst>
            <pc:docMk/>
            <pc:sldMk cId="4004508744" sldId="2381"/>
            <ac:spMk id="3" creationId="{D11A533F-1FC5-97BF-FAA3-C20C8A1B727D}"/>
          </ac:spMkLst>
        </pc:spChg>
        <pc:picChg chg="add mod">
          <ac:chgData name="Pum Christina" userId="a82e7e0d-e68d-43fd-9ce2-ebf69d9ea0b4" providerId="ADAL" clId="{C74C004E-2192-4A0B-857F-355394A13FB5}" dt="2026-05-13T09:04:32.747" v="3868" actId="14100"/>
          <ac:picMkLst>
            <pc:docMk/>
            <pc:sldMk cId="4004508744" sldId="2381"/>
            <ac:picMk id="7" creationId="{795878D5-36C8-970B-9EB7-0CA18F720401}"/>
          </ac:picMkLst>
        </pc:picChg>
      </pc:sldChg>
      <pc:sldChg chg="addSp delSp modSp add mod ord modNotesTx">
        <pc:chgData name="Pum Christina" userId="a82e7e0d-e68d-43fd-9ce2-ebf69d9ea0b4" providerId="ADAL" clId="{C74C004E-2192-4A0B-857F-355394A13FB5}" dt="2026-05-15T09:49:25.502" v="4363" actId="20577"/>
        <pc:sldMkLst>
          <pc:docMk/>
          <pc:sldMk cId="2741265978" sldId="2382"/>
        </pc:sldMkLst>
        <pc:spChg chg="mod">
          <ac:chgData name="Pum Christina" userId="a82e7e0d-e68d-43fd-9ce2-ebf69d9ea0b4" providerId="ADAL" clId="{C74C004E-2192-4A0B-857F-355394A13FB5}" dt="2026-05-13T09:05:02.457" v="3874" actId="20577"/>
          <ac:spMkLst>
            <pc:docMk/>
            <pc:sldMk cId="2741265978" sldId="2382"/>
            <ac:spMk id="2" creationId="{486BF541-7360-EF5E-8392-6162EEDEB98E}"/>
          </ac:spMkLst>
        </pc:spChg>
        <pc:spChg chg="mod">
          <ac:chgData name="Pum Christina" userId="a82e7e0d-e68d-43fd-9ce2-ebf69d9ea0b4" providerId="ADAL" clId="{C74C004E-2192-4A0B-857F-355394A13FB5}" dt="2026-05-13T09:05:29.604" v="3886" actId="14100"/>
          <ac:spMkLst>
            <pc:docMk/>
            <pc:sldMk cId="2741265978" sldId="2382"/>
            <ac:spMk id="3" creationId="{1B88F4AE-196E-AC4B-623C-2024686B73D4}"/>
          </ac:spMkLst>
        </pc:spChg>
        <pc:picChg chg="add mod">
          <ac:chgData name="Pum Christina" userId="a82e7e0d-e68d-43fd-9ce2-ebf69d9ea0b4" providerId="ADAL" clId="{C74C004E-2192-4A0B-857F-355394A13FB5}" dt="2026-05-13T09:05:44.852" v="3892" actId="14100"/>
          <ac:picMkLst>
            <pc:docMk/>
            <pc:sldMk cId="2741265978" sldId="2382"/>
            <ac:picMk id="9" creationId="{D8AA2291-EEB8-462D-D737-16569239D423}"/>
          </ac:picMkLst>
        </pc:picChg>
      </pc:sldChg>
      <pc:sldChg chg="addSp delSp modSp add mod modNotesTx">
        <pc:chgData name="Pum Christina" userId="a82e7e0d-e68d-43fd-9ce2-ebf69d9ea0b4" providerId="ADAL" clId="{C74C004E-2192-4A0B-857F-355394A13FB5}" dt="2026-05-15T09:49:37.679" v="4367" actId="20577"/>
        <pc:sldMkLst>
          <pc:docMk/>
          <pc:sldMk cId="932336814" sldId="2383"/>
        </pc:sldMkLst>
        <pc:spChg chg="mod">
          <ac:chgData name="Pum Christina" userId="a82e7e0d-e68d-43fd-9ce2-ebf69d9ea0b4" providerId="ADAL" clId="{C74C004E-2192-4A0B-857F-355394A13FB5}" dt="2026-05-13T09:06:52.481" v="3905" actId="20577"/>
          <ac:spMkLst>
            <pc:docMk/>
            <pc:sldMk cId="932336814" sldId="2383"/>
            <ac:spMk id="2" creationId="{C1EBBFE5-B910-BE0A-76C8-86809B59D68E}"/>
          </ac:spMkLst>
        </pc:spChg>
        <pc:spChg chg="mod">
          <ac:chgData name="Pum Christina" userId="a82e7e0d-e68d-43fd-9ce2-ebf69d9ea0b4" providerId="ADAL" clId="{C74C004E-2192-4A0B-857F-355394A13FB5}" dt="2026-05-13T09:07:16.281" v="3911"/>
          <ac:spMkLst>
            <pc:docMk/>
            <pc:sldMk cId="932336814" sldId="2383"/>
            <ac:spMk id="3" creationId="{E82249CD-1D94-94A0-B9CB-91BD80156B36}"/>
          </ac:spMkLst>
        </pc:spChg>
        <pc:picChg chg="add mod">
          <ac:chgData name="Pum Christina" userId="a82e7e0d-e68d-43fd-9ce2-ebf69d9ea0b4" providerId="ADAL" clId="{C74C004E-2192-4A0B-857F-355394A13FB5}" dt="2026-05-13T09:07:04.217" v="3909" actId="14100"/>
          <ac:picMkLst>
            <pc:docMk/>
            <pc:sldMk cId="932336814" sldId="2383"/>
            <ac:picMk id="7" creationId="{C0368B62-5E20-53D4-2D59-30EA53EA7EE0}"/>
          </ac:picMkLst>
        </pc:picChg>
      </pc:sldChg>
      <pc:sldChg chg="addSp delSp modSp add mod modNotesTx">
        <pc:chgData name="Pum Christina" userId="a82e7e0d-e68d-43fd-9ce2-ebf69d9ea0b4" providerId="ADAL" clId="{C74C004E-2192-4A0B-857F-355394A13FB5}" dt="2026-05-15T09:49:40.143" v="4368" actId="20577"/>
        <pc:sldMkLst>
          <pc:docMk/>
          <pc:sldMk cId="970653321" sldId="2384"/>
        </pc:sldMkLst>
        <pc:spChg chg="mod">
          <ac:chgData name="Pum Christina" userId="a82e7e0d-e68d-43fd-9ce2-ebf69d9ea0b4" providerId="ADAL" clId="{C74C004E-2192-4A0B-857F-355394A13FB5}" dt="2026-05-13T09:07:56.629" v="3922" actId="20577"/>
          <ac:spMkLst>
            <pc:docMk/>
            <pc:sldMk cId="970653321" sldId="2384"/>
            <ac:spMk id="2" creationId="{61100DC0-D53F-3811-38BA-B5C7406F0A2F}"/>
          </ac:spMkLst>
        </pc:spChg>
        <pc:spChg chg="mod">
          <ac:chgData name="Pum Christina" userId="a82e7e0d-e68d-43fd-9ce2-ebf69d9ea0b4" providerId="ADAL" clId="{C74C004E-2192-4A0B-857F-355394A13FB5}" dt="2026-05-13T09:08:13.854" v="3924" actId="14100"/>
          <ac:spMkLst>
            <pc:docMk/>
            <pc:sldMk cId="970653321" sldId="2384"/>
            <ac:spMk id="3" creationId="{9341B1B6-4BDC-1E65-BAA0-FA9BE1F7C3BF}"/>
          </ac:spMkLst>
        </pc:spChg>
        <pc:picChg chg="add mod">
          <ac:chgData name="Pum Christina" userId="a82e7e0d-e68d-43fd-9ce2-ebf69d9ea0b4" providerId="ADAL" clId="{C74C004E-2192-4A0B-857F-355394A13FB5}" dt="2026-05-13T09:07:42.868" v="3917" actId="14100"/>
          <ac:picMkLst>
            <pc:docMk/>
            <pc:sldMk cId="970653321" sldId="2384"/>
            <ac:picMk id="9" creationId="{F46863EA-2BEE-2D70-7376-5DB8A6DFE891}"/>
          </ac:picMkLst>
        </pc:picChg>
      </pc:sldChg>
      <pc:sldChg chg="addSp delSp modSp add mod ord modNotesTx">
        <pc:chgData name="Pum Christina" userId="a82e7e0d-e68d-43fd-9ce2-ebf69d9ea0b4" providerId="ADAL" clId="{C74C004E-2192-4A0B-857F-355394A13FB5}" dt="2026-05-15T09:49:20.800" v="4362" actId="20577"/>
        <pc:sldMkLst>
          <pc:docMk/>
          <pc:sldMk cId="3617125950" sldId="2385"/>
        </pc:sldMkLst>
        <pc:spChg chg="mod">
          <ac:chgData name="Pum Christina" userId="a82e7e0d-e68d-43fd-9ce2-ebf69d9ea0b4" providerId="ADAL" clId="{C74C004E-2192-4A0B-857F-355394A13FB5}" dt="2026-05-13T09:10:01.585" v="3943" actId="20577"/>
          <ac:spMkLst>
            <pc:docMk/>
            <pc:sldMk cId="3617125950" sldId="2385"/>
            <ac:spMk id="2" creationId="{B28AF7DA-3E99-0BEA-D28E-05E2B1297493}"/>
          </ac:spMkLst>
        </pc:spChg>
        <pc:spChg chg="mod">
          <ac:chgData name="Pum Christina" userId="a82e7e0d-e68d-43fd-9ce2-ebf69d9ea0b4" providerId="ADAL" clId="{C74C004E-2192-4A0B-857F-355394A13FB5}" dt="2026-05-13T09:09:45.884" v="3937" actId="14100"/>
          <ac:spMkLst>
            <pc:docMk/>
            <pc:sldMk cId="3617125950" sldId="2385"/>
            <ac:spMk id="3" creationId="{17B5602C-AFB7-407F-E06F-BE2A4EA84FEA}"/>
          </ac:spMkLst>
        </pc:spChg>
        <pc:spChg chg="mod">
          <ac:chgData name="Pum Christina" userId="a82e7e0d-e68d-43fd-9ce2-ebf69d9ea0b4" providerId="ADAL" clId="{C74C004E-2192-4A0B-857F-355394A13FB5}" dt="2026-05-13T09:09:47.850" v="3938" actId="1076"/>
          <ac:spMkLst>
            <pc:docMk/>
            <pc:sldMk cId="3617125950" sldId="2385"/>
            <ac:spMk id="8" creationId="{8546CD92-19CF-6282-0674-80DCE1A4BA08}"/>
          </ac:spMkLst>
        </pc:spChg>
        <pc:picChg chg="add mod">
          <ac:chgData name="Pum Christina" userId="a82e7e0d-e68d-43fd-9ce2-ebf69d9ea0b4" providerId="ADAL" clId="{C74C004E-2192-4A0B-857F-355394A13FB5}" dt="2026-05-13T09:09:42.847" v="3936" actId="1076"/>
          <ac:picMkLst>
            <pc:docMk/>
            <pc:sldMk cId="3617125950" sldId="2385"/>
            <ac:picMk id="7" creationId="{464FE337-707A-C65E-0920-F1E1854EFE94}"/>
          </ac:picMkLst>
        </pc:picChg>
      </pc:sldChg>
      <pc:sldChg chg="addSp delSp modSp add mod modNotesTx">
        <pc:chgData name="Pum Christina" userId="a82e7e0d-e68d-43fd-9ce2-ebf69d9ea0b4" providerId="ADAL" clId="{C74C004E-2192-4A0B-857F-355394A13FB5}" dt="2026-05-15T09:49:42.868" v="4369" actId="20577"/>
        <pc:sldMkLst>
          <pc:docMk/>
          <pc:sldMk cId="1707262016" sldId="2386"/>
        </pc:sldMkLst>
        <pc:spChg chg="mod">
          <ac:chgData name="Pum Christina" userId="a82e7e0d-e68d-43fd-9ce2-ebf69d9ea0b4" providerId="ADAL" clId="{C74C004E-2192-4A0B-857F-355394A13FB5}" dt="2026-05-13T09:10:35.755" v="3951" actId="20577"/>
          <ac:spMkLst>
            <pc:docMk/>
            <pc:sldMk cId="1707262016" sldId="2386"/>
            <ac:spMk id="2" creationId="{F8FADB9E-5D52-B8B4-B15D-0DBA76558F0B}"/>
          </ac:spMkLst>
        </pc:spChg>
        <pc:spChg chg="mod">
          <ac:chgData name="Pum Christina" userId="a82e7e0d-e68d-43fd-9ce2-ebf69d9ea0b4" providerId="ADAL" clId="{C74C004E-2192-4A0B-857F-355394A13FB5}" dt="2026-05-13T09:15:41.019" v="3988" actId="20577"/>
          <ac:spMkLst>
            <pc:docMk/>
            <pc:sldMk cId="1707262016" sldId="2386"/>
            <ac:spMk id="3" creationId="{4C37BA51-A18D-1D3F-2BC5-68A2E98C2460}"/>
          </ac:spMkLst>
        </pc:spChg>
        <pc:picChg chg="add mod">
          <ac:chgData name="Pum Christina" userId="a82e7e0d-e68d-43fd-9ce2-ebf69d9ea0b4" providerId="ADAL" clId="{C74C004E-2192-4A0B-857F-355394A13FB5}" dt="2026-05-13T09:13:15.501" v="3955" actId="14100"/>
          <ac:picMkLst>
            <pc:docMk/>
            <pc:sldMk cId="1707262016" sldId="2386"/>
            <ac:picMk id="7" creationId="{4DAF216D-E241-9E85-6B12-34CE1BC52C23}"/>
          </ac:picMkLst>
        </pc:picChg>
      </pc:sldChg>
      <pc:sldChg chg="addSp delSp modSp add mod ord modNotesTx">
        <pc:chgData name="Pum Christina" userId="a82e7e0d-e68d-43fd-9ce2-ebf69d9ea0b4" providerId="ADAL" clId="{C74C004E-2192-4A0B-857F-355394A13FB5}" dt="2026-05-15T09:49:31.914" v="4365" actId="20577"/>
        <pc:sldMkLst>
          <pc:docMk/>
          <pc:sldMk cId="1644342701" sldId="2387"/>
        </pc:sldMkLst>
        <pc:spChg chg="mod">
          <ac:chgData name="Pum Christina" userId="a82e7e0d-e68d-43fd-9ce2-ebf69d9ea0b4" providerId="ADAL" clId="{C74C004E-2192-4A0B-857F-355394A13FB5}" dt="2026-05-13T09:14:40.863" v="3973" actId="20577"/>
          <ac:spMkLst>
            <pc:docMk/>
            <pc:sldMk cId="1644342701" sldId="2387"/>
            <ac:spMk id="2" creationId="{8955C7F8-FF04-C9B6-9919-975807324A03}"/>
          </ac:spMkLst>
        </pc:spChg>
        <pc:spChg chg="mod">
          <ac:chgData name="Pum Christina" userId="a82e7e0d-e68d-43fd-9ce2-ebf69d9ea0b4" providerId="ADAL" clId="{C74C004E-2192-4A0B-857F-355394A13FB5}" dt="2026-05-13T09:15:33.971" v="3983" actId="20577"/>
          <ac:spMkLst>
            <pc:docMk/>
            <pc:sldMk cId="1644342701" sldId="2387"/>
            <ac:spMk id="3" creationId="{C0BC71BE-7FD2-4CA2-CB33-CB33A28F173E}"/>
          </ac:spMkLst>
        </pc:spChg>
        <pc:picChg chg="add mod">
          <ac:chgData name="Pum Christina" userId="a82e7e0d-e68d-43fd-9ce2-ebf69d9ea0b4" providerId="ADAL" clId="{C74C004E-2192-4A0B-857F-355394A13FB5}" dt="2026-05-13T09:15:04.042" v="3978" actId="14100"/>
          <ac:picMkLst>
            <pc:docMk/>
            <pc:sldMk cId="1644342701" sldId="2387"/>
            <ac:picMk id="9" creationId="{051F4B64-1E0E-544D-1CD7-B077A2B5FA3D}"/>
          </ac:picMkLst>
        </pc:picChg>
      </pc:sldChg>
      <pc:sldMasterChg chg="modSldLayout">
        <pc:chgData name="Pum Christina" userId="a82e7e0d-e68d-43fd-9ce2-ebf69d9ea0b4" providerId="ADAL" clId="{C74C004E-2192-4A0B-857F-355394A13FB5}" dt="2026-05-13T06:47:27.022" v="3045" actId="1076"/>
        <pc:sldMasterMkLst>
          <pc:docMk/>
          <pc:sldMasterMk cId="2757510961" sldId="2147483648"/>
        </pc:sldMasterMkLst>
        <pc:sldLayoutChg chg="addSp delSp modSp mod">
          <pc:chgData name="Pum Christina" userId="a82e7e0d-e68d-43fd-9ce2-ebf69d9ea0b4" providerId="ADAL" clId="{C74C004E-2192-4A0B-857F-355394A13FB5}" dt="2026-05-13T06:47:27.022" v="3045" actId="1076"/>
          <pc:sldLayoutMkLst>
            <pc:docMk/>
            <pc:sldMasterMk cId="2757510961" sldId="2147483648"/>
            <pc:sldLayoutMk cId="3870480742" sldId="2147483660"/>
          </pc:sldLayoutMkLst>
          <pc:spChg chg="add mod">
            <ac:chgData name="Pum Christina" userId="a82e7e0d-e68d-43fd-9ce2-ebf69d9ea0b4" providerId="ADAL" clId="{C74C004E-2192-4A0B-857F-355394A13FB5}" dt="2026-05-13T06:47:19.053" v="3043" actId="1076"/>
            <ac:spMkLst>
              <pc:docMk/>
              <pc:sldMasterMk cId="2757510961" sldId="2147483648"/>
              <pc:sldLayoutMk cId="3870480742" sldId="2147483660"/>
              <ac:spMk id="2" creationId="{2D97DFB5-24BA-B380-03B7-884C2385BC45}"/>
            </ac:spMkLst>
          </pc:spChg>
          <pc:spChg chg="mod">
            <ac:chgData name="Pum Christina" userId="a82e7e0d-e68d-43fd-9ce2-ebf69d9ea0b4" providerId="ADAL" clId="{C74C004E-2192-4A0B-857F-355394A13FB5}" dt="2026-05-13T06:47:24.021" v="3044" actId="1076"/>
            <ac:spMkLst>
              <pc:docMk/>
              <pc:sldMasterMk cId="2757510961" sldId="2147483648"/>
              <pc:sldLayoutMk cId="3870480742" sldId="2147483660"/>
              <ac:spMk id="10" creationId="{1F9A4496-8D34-44CD-AE33-C25FFDC93421}"/>
            </ac:spMkLst>
          </pc:spChg>
          <pc:spChg chg="mod">
            <ac:chgData name="Pum Christina" userId="a82e7e0d-e68d-43fd-9ce2-ebf69d9ea0b4" providerId="ADAL" clId="{C74C004E-2192-4A0B-857F-355394A13FB5}" dt="2026-05-13T06:47:27.022" v="3045" actId="1076"/>
            <ac:spMkLst>
              <pc:docMk/>
              <pc:sldMasterMk cId="2757510961" sldId="2147483648"/>
              <pc:sldLayoutMk cId="3870480742" sldId="2147483660"/>
              <ac:spMk id="11" creationId="{EEF5AA57-2206-4DEC-8716-41CA2A13A39B}"/>
            </ac:spMkLst>
          </pc:sp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42DC3D-C236-40E5-9086-C58401D0D67E}"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de-AT"/>
        </a:p>
      </dgm:t>
    </dgm:pt>
    <dgm:pt modelId="{31260E6E-0FC3-4237-B943-85AEAB32F0D7}">
      <dgm:prSet phldrT="[Text]" phldr="0" custT="1"/>
      <dgm:spPr/>
      <dgm:t>
        <a:bodyPr/>
        <a:lstStyle/>
        <a:p>
          <a:r>
            <a:rPr lang="de-AT" sz="5000"/>
            <a:t>Bildungswege</a:t>
          </a:r>
        </a:p>
      </dgm:t>
    </dgm:pt>
    <dgm:pt modelId="{64D1D04B-896A-44AA-AEBE-E7B57A2A1AF6}" type="parTrans" cxnId="{F76B1419-321A-4426-B7BC-E1384B9F1E3B}">
      <dgm:prSet/>
      <dgm:spPr/>
      <dgm:t>
        <a:bodyPr/>
        <a:lstStyle/>
        <a:p>
          <a:endParaRPr lang="de-AT"/>
        </a:p>
      </dgm:t>
    </dgm:pt>
    <dgm:pt modelId="{B16697AF-C41E-4854-953D-08053346E2E5}" type="sibTrans" cxnId="{F76B1419-321A-4426-B7BC-E1384B9F1E3B}">
      <dgm:prSet/>
      <dgm:spPr/>
      <dgm:t>
        <a:bodyPr/>
        <a:lstStyle/>
        <a:p>
          <a:endParaRPr lang="de-AT"/>
        </a:p>
      </dgm:t>
    </dgm:pt>
    <dgm:pt modelId="{55071D41-4A84-4507-B6FD-4DADE272E8C4}">
      <dgm:prSet phldrT="[Text]" phldr="0"/>
      <dgm:spPr/>
      <dgm:t>
        <a:bodyPr/>
        <a:lstStyle/>
        <a:p>
          <a:r>
            <a:rPr lang="de-AT"/>
            <a:t>Schule </a:t>
          </a:r>
          <a:br>
            <a:rPr lang="de-AT"/>
          </a:br>
          <a:r>
            <a:rPr lang="de-AT"/>
            <a:t>(AHS, BHS)</a:t>
          </a:r>
        </a:p>
      </dgm:t>
    </dgm:pt>
    <dgm:pt modelId="{86C4E03C-63D7-40FC-BD44-8BC516E6B590}" type="parTrans" cxnId="{1BAC6129-EFD9-4088-B960-1ECD74EF2D5C}">
      <dgm:prSet/>
      <dgm:spPr/>
      <dgm:t>
        <a:bodyPr/>
        <a:lstStyle/>
        <a:p>
          <a:endParaRPr lang="de-AT"/>
        </a:p>
      </dgm:t>
    </dgm:pt>
    <dgm:pt modelId="{1FCF81A4-BDC9-4F9C-B922-BFA3E0466E1B}" type="sibTrans" cxnId="{1BAC6129-EFD9-4088-B960-1ECD74EF2D5C}">
      <dgm:prSet/>
      <dgm:spPr/>
      <dgm:t>
        <a:bodyPr/>
        <a:lstStyle/>
        <a:p>
          <a:endParaRPr lang="de-AT"/>
        </a:p>
      </dgm:t>
    </dgm:pt>
    <dgm:pt modelId="{DD6F9DA5-FF73-45C8-913D-DA01429A05C6}">
      <dgm:prSet phldrT="[Text]" phldr="0"/>
      <dgm:spPr/>
      <dgm:t>
        <a:bodyPr/>
        <a:lstStyle/>
        <a:p>
          <a:r>
            <a:rPr lang="de-AT"/>
            <a:t>Studium (Bachelor, Master)</a:t>
          </a:r>
        </a:p>
      </dgm:t>
    </dgm:pt>
    <dgm:pt modelId="{575D3FDB-7A22-4505-9145-C3DE632E7C45}" type="parTrans" cxnId="{3DAD876D-2EE6-4D61-82CC-A20ACC881014}">
      <dgm:prSet/>
      <dgm:spPr/>
      <dgm:t>
        <a:bodyPr/>
        <a:lstStyle/>
        <a:p>
          <a:endParaRPr lang="de-AT"/>
        </a:p>
      </dgm:t>
    </dgm:pt>
    <dgm:pt modelId="{8068885F-F77E-43AB-BA39-EC588A49E263}" type="sibTrans" cxnId="{3DAD876D-2EE6-4D61-82CC-A20ACC881014}">
      <dgm:prSet/>
      <dgm:spPr/>
      <dgm:t>
        <a:bodyPr/>
        <a:lstStyle/>
        <a:p>
          <a:endParaRPr lang="de-AT"/>
        </a:p>
      </dgm:t>
    </dgm:pt>
    <dgm:pt modelId="{C1E1111C-02E4-49DF-9A9C-C0A26F422521}">
      <dgm:prSet/>
      <dgm:spPr/>
      <dgm:t>
        <a:bodyPr/>
        <a:lstStyle/>
        <a:p>
          <a:r>
            <a:rPr lang="de-AT"/>
            <a:t>Weiterbildungen (WIFI, BFI, AMS) oder Quereinstieg</a:t>
          </a:r>
        </a:p>
      </dgm:t>
    </dgm:pt>
    <dgm:pt modelId="{1500AAEA-F990-4A49-A7C0-473E371F2112}" type="parTrans" cxnId="{FA0340AE-D30E-45FB-82AF-BA56788A98A3}">
      <dgm:prSet/>
      <dgm:spPr/>
      <dgm:t>
        <a:bodyPr/>
        <a:lstStyle/>
        <a:p>
          <a:endParaRPr lang="de-AT"/>
        </a:p>
      </dgm:t>
    </dgm:pt>
    <dgm:pt modelId="{035BA7A7-775E-4A48-A2E6-20F12013E36A}" type="sibTrans" cxnId="{FA0340AE-D30E-45FB-82AF-BA56788A98A3}">
      <dgm:prSet/>
      <dgm:spPr/>
      <dgm:t>
        <a:bodyPr/>
        <a:lstStyle/>
        <a:p>
          <a:endParaRPr lang="de-AT"/>
        </a:p>
      </dgm:t>
    </dgm:pt>
    <dgm:pt modelId="{A4116844-8814-46B8-BC99-D07525D4BB3E}">
      <dgm:prSet phldrT="[Text]" phldr="0"/>
      <dgm:spPr/>
      <dgm:t>
        <a:bodyPr/>
        <a:lstStyle/>
        <a:p>
          <a:r>
            <a:rPr lang="de-AT"/>
            <a:t>Lehre</a:t>
          </a:r>
        </a:p>
      </dgm:t>
    </dgm:pt>
    <dgm:pt modelId="{0D943972-F2ED-46DB-A745-6E14009F7D3D}" type="parTrans" cxnId="{1D46BA33-AFB8-4159-907C-F07576A5FCE2}">
      <dgm:prSet/>
      <dgm:spPr/>
      <dgm:t>
        <a:bodyPr/>
        <a:lstStyle/>
        <a:p>
          <a:endParaRPr lang="de-AT"/>
        </a:p>
      </dgm:t>
    </dgm:pt>
    <dgm:pt modelId="{4A141890-7AB8-4667-9175-A3CEDBC2C5F1}" type="sibTrans" cxnId="{1D46BA33-AFB8-4159-907C-F07576A5FCE2}">
      <dgm:prSet/>
      <dgm:spPr/>
      <dgm:t>
        <a:bodyPr/>
        <a:lstStyle/>
        <a:p>
          <a:endParaRPr lang="de-AT"/>
        </a:p>
      </dgm:t>
    </dgm:pt>
    <dgm:pt modelId="{53D448A6-4A18-427B-B5B9-0F4C5382A53B}" type="pres">
      <dgm:prSet presAssocID="{2E42DC3D-C236-40E5-9086-C58401D0D67E}" presName="Name0" presStyleCnt="0">
        <dgm:presLayoutVars>
          <dgm:chPref val="1"/>
          <dgm:dir/>
          <dgm:animOne val="branch"/>
          <dgm:animLvl val="lvl"/>
          <dgm:resizeHandles/>
        </dgm:presLayoutVars>
      </dgm:prSet>
      <dgm:spPr/>
    </dgm:pt>
    <dgm:pt modelId="{4D1020D9-A4A2-447E-B37A-B37056896C96}" type="pres">
      <dgm:prSet presAssocID="{31260E6E-0FC3-4237-B943-85AEAB32F0D7}" presName="vertOne" presStyleCnt="0"/>
      <dgm:spPr/>
    </dgm:pt>
    <dgm:pt modelId="{3B2D99A0-72F2-4285-B733-04F31D98E0AB}" type="pres">
      <dgm:prSet presAssocID="{31260E6E-0FC3-4237-B943-85AEAB32F0D7}" presName="txOne" presStyleLbl="node0" presStyleIdx="0" presStyleCnt="1">
        <dgm:presLayoutVars>
          <dgm:chPref val="3"/>
        </dgm:presLayoutVars>
      </dgm:prSet>
      <dgm:spPr/>
    </dgm:pt>
    <dgm:pt modelId="{343056C2-A754-4D4C-AD2A-6D75DAD0F06B}" type="pres">
      <dgm:prSet presAssocID="{31260E6E-0FC3-4237-B943-85AEAB32F0D7}" presName="parTransOne" presStyleCnt="0"/>
      <dgm:spPr/>
    </dgm:pt>
    <dgm:pt modelId="{18A95C33-77CD-4885-9B09-D79C77DC1AB7}" type="pres">
      <dgm:prSet presAssocID="{31260E6E-0FC3-4237-B943-85AEAB32F0D7}" presName="horzOne" presStyleCnt="0"/>
      <dgm:spPr/>
    </dgm:pt>
    <dgm:pt modelId="{7B3F748C-270B-4D3D-B421-5AC1F99BE6CC}" type="pres">
      <dgm:prSet presAssocID="{A4116844-8814-46B8-BC99-D07525D4BB3E}" presName="vertTwo" presStyleCnt="0"/>
      <dgm:spPr/>
    </dgm:pt>
    <dgm:pt modelId="{6613625F-CBE6-48A3-BFC8-47B7B1F0D05F}" type="pres">
      <dgm:prSet presAssocID="{A4116844-8814-46B8-BC99-D07525D4BB3E}" presName="txTwo" presStyleLbl="node2" presStyleIdx="0" presStyleCnt="4">
        <dgm:presLayoutVars>
          <dgm:chPref val="3"/>
        </dgm:presLayoutVars>
      </dgm:prSet>
      <dgm:spPr/>
    </dgm:pt>
    <dgm:pt modelId="{44CD0616-7008-429F-BC9E-E4D7C0215E3E}" type="pres">
      <dgm:prSet presAssocID="{A4116844-8814-46B8-BC99-D07525D4BB3E}" presName="horzTwo" presStyleCnt="0"/>
      <dgm:spPr/>
    </dgm:pt>
    <dgm:pt modelId="{5175EA48-AF76-40C0-9628-0008B19D907A}" type="pres">
      <dgm:prSet presAssocID="{4A141890-7AB8-4667-9175-A3CEDBC2C5F1}" presName="sibSpaceTwo" presStyleCnt="0"/>
      <dgm:spPr/>
    </dgm:pt>
    <dgm:pt modelId="{37B19367-5054-49C5-97DE-26F039692C80}" type="pres">
      <dgm:prSet presAssocID="{55071D41-4A84-4507-B6FD-4DADE272E8C4}" presName="vertTwo" presStyleCnt="0"/>
      <dgm:spPr/>
    </dgm:pt>
    <dgm:pt modelId="{152FA8A9-DAA5-42B7-8860-EAD1A9C53D91}" type="pres">
      <dgm:prSet presAssocID="{55071D41-4A84-4507-B6FD-4DADE272E8C4}" presName="txTwo" presStyleLbl="node2" presStyleIdx="1" presStyleCnt="4">
        <dgm:presLayoutVars>
          <dgm:chPref val="3"/>
        </dgm:presLayoutVars>
      </dgm:prSet>
      <dgm:spPr/>
    </dgm:pt>
    <dgm:pt modelId="{CF4A4C40-DFEA-4411-91C8-43845C378911}" type="pres">
      <dgm:prSet presAssocID="{55071D41-4A84-4507-B6FD-4DADE272E8C4}" presName="horzTwo" presStyleCnt="0"/>
      <dgm:spPr/>
    </dgm:pt>
    <dgm:pt modelId="{ABBF1BCD-09CA-4CF7-84D3-02B1827B447E}" type="pres">
      <dgm:prSet presAssocID="{1FCF81A4-BDC9-4F9C-B922-BFA3E0466E1B}" presName="sibSpaceTwo" presStyleCnt="0"/>
      <dgm:spPr/>
    </dgm:pt>
    <dgm:pt modelId="{FF295DC0-7CCD-47F7-A73B-9EE78AE7FECF}" type="pres">
      <dgm:prSet presAssocID="{DD6F9DA5-FF73-45C8-913D-DA01429A05C6}" presName="vertTwo" presStyleCnt="0"/>
      <dgm:spPr/>
    </dgm:pt>
    <dgm:pt modelId="{951EFABB-6368-4A0C-B175-B5E61C9460EB}" type="pres">
      <dgm:prSet presAssocID="{DD6F9DA5-FF73-45C8-913D-DA01429A05C6}" presName="txTwo" presStyleLbl="node2" presStyleIdx="2" presStyleCnt="4">
        <dgm:presLayoutVars>
          <dgm:chPref val="3"/>
        </dgm:presLayoutVars>
      </dgm:prSet>
      <dgm:spPr/>
    </dgm:pt>
    <dgm:pt modelId="{A932B6F2-A1B9-41BC-A15F-7E81CFF50281}" type="pres">
      <dgm:prSet presAssocID="{DD6F9DA5-FF73-45C8-913D-DA01429A05C6}" presName="horzTwo" presStyleCnt="0"/>
      <dgm:spPr/>
    </dgm:pt>
    <dgm:pt modelId="{8AE2A090-D040-433E-91B7-D64A1D345CDD}" type="pres">
      <dgm:prSet presAssocID="{8068885F-F77E-43AB-BA39-EC588A49E263}" presName="sibSpaceTwo" presStyleCnt="0"/>
      <dgm:spPr/>
    </dgm:pt>
    <dgm:pt modelId="{F0349480-1AD8-4A01-AA01-36428979356A}" type="pres">
      <dgm:prSet presAssocID="{C1E1111C-02E4-49DF-9A9C-C0A26F422521}" presName="vertTwo" presStyleCnt="0"/>
      <dgm:spPr/>
    </dgm:pt>
    <dgm:pt modelId="{12DF3D51-EFF3-47DD-B935-D8E75BE13B2F}" type="pres">
      <dgm:prSet presAssocID="{C1E1111C-02E4-49DF-9A9C-C0A26F422521}" presName="txTwo" presStyleLbl="node2" presStyleIdx="3" presStyleCnt="4">
        <dgm:presLayoutVars>
          <dgm:chPref val="3"/>
        </dgm:presLayoutVars>
      </dgm:prSet>
      <dgm:spPr/>
    </dgm:pt>
    <dgm:pt modelId="{A9C32AB0-283E-44EB-986F-DB0EF038FA12}" type="pres">
      <dgm:prSet presAssocID="{C1E1111C-02E4-49DF-9A9C-C0A26F422521}" presName="horzTwo" presStyleCnt="0"/>
      <dgm:spPr/>
    </dgm:pt>
  </dgm:ptLst>
  <dgm:cxnLst>
    <dgm:cxn modelId="{F76B1419-321A-4426-B7BC-E1384B9F1E3B}" srcId="{2E42DC3D-C236-40E5-9086-C58401D0D67E}" destId="{31260E6E-0FC3-4237-B943-85AEAB32F0D7}" srcOrd="0" destOrd="0" parTransId="{64D1D04B-896A-44AA-AEBE-E7B57A2A1AF6}" sibTransId="{B16697AF-C41E-4854-953D-08053346E2E5}"/>
    <dgm:cxn modelId="{FB03961B-0F09-4604-B85B-F6654301F04D}" type="presOf" srcId="{A4116844-8814-46B8-BC99-D07525D4BB3E}" destId="{6613625F-CBE6-48A3-BFC8-47B7B1F0D05F}" srcOrd="0" destOrd="0" presId="urn:microsoft.com/office/officeart/2005/8/layout/hierarchy4"/>
    <dgm:cxn modelId="{1BAC6129-EFD9-4088-B960-1ECD74EF2D5C}" srcId="{31260E6E-0FC3-4237-B943-85AEAB32F0D7}" destId="{55071D41-4A84-4507-B6FD-4DADE272E8C4}" srcOrd="1" destOrd="0" parTransId="{86C4E03C-63D7-40FC-BD44-8BC516E6B590}" sibTransId="{1FCF81A4-BDC9-4F9C-B922-BFA3E0466E1B}"/>
    <dgm:cxn modelId="{1D46BA33-AFB8-4159-907C-F07576A5FCE2}" srcId="{31260E6E-0FC3-4237-B943-85AEAB32F0D7}" destId="{A4116844-8814-46B8-BC99-D07525D4BB3E}" srcOrd="0" destOrd="0" parTransId="{0D943972-F2ED-46DB-A745-6E14009F7D3D}" sibTransId="{4A141890-7AB8-4667-9175-A3CEDBC2C5F1}"/>
    <dgm:cxn modelId="{BD59C964-A348-4F2F-918A-38FC53F6E09E}" type="presOf" srcId="{31260E6E-0FC3-4237-B943-85AEAB32F0D7}" destId="{3B2D99A0-72F2-4285-B733-04F31D98E0AB}" srcOrd="0" destOrd="0" presId="urn:microsoft.com/office/officeart/2005/8/layout/hierarchy4"/>
    <dgm:cxn modelId="{3DAD876D-2EE6-4D61-82CC-A20ACC881014}" srcId="{31260E6E-0FC3-4237-B943-85AEAB32F0D7}" destId="{DD6F9DA5-FF73-45C8-913D-DA01429A05C6}" srcOrd="2" destOrd="0" parTransId="{575D3FDB-7A22-4505-9145-C3DE632E7C45}" sibTransId="{8068885F-F77E-43AB-BA39-EC588A49E263}"/>
    <dgm:cxn modelId="{0233F273-6532-453E-AA10-B027C7E7719C}" type="presOf" srcId="{DD6F9DA5-FF73-45C8-913D-DA01429A05C6}" destId="{951EFABB-6368-4A0C-B175-B5E61C9460EB}" srcOrd="0" destOrd="0" presId="urn:microsoft.com/office/officeart/2005/8/layout/hierarchy4"/>
    <dgm:cxn modelId="{B0328557-70B7-40E8-B640-05E6675ADFBD}" type="presOf" srcId="{55071D41-4A84-4507-B6FD-4DADE272E8C4}" destId="{152FA8A9-DAA5-42B7-8860-EAD1A9C53D91}" srcOrd="0" destOrd="0" presId="urn:microsoft.com/office/officeart/2005/8/layout/hierarchy4"/>
    <dgm:cxn modelId="{36BF048D-48F6-4017-B1BD-358C33867754}" type="presOf" srcId="{C1E1111C-02E4-49DF-9A9C-C0A26F422521}" destId="{12DF3D51-EFF3-47DD-B935-D8E75BE13B2F}" srcOrd="0" destOrd="0" presId="urn:microsoft.com/office/officeart/2005/8/layout/hierarchy4"/>
    <dgm:cxn modelId="{FA0340AE-D30E-45FB-82AF-BA56788A98A3}" srcId="{31260E6E-0FC3-4237-B943-85AEAB32F0D7}" destId="{C1E1111C-02E4-49DF-9A9C-C0A26F422521}" srcOrd="3" destOrd="0" parTransId="{1500AAEA-F990-4A49-A7C0-473E371F2112}" sibTransId="{035BA7A7-775E-4A48-A2E6-20F12013E36A}"/>
    <dgm:cxn modelId="{471C4DC9-653C-464D-B9E3-A02C0C479683}" type="presOf" srcId="{2E42DC3D-C236-40E5-9086-C58401D0D67E}" destId="{53D448A6-4A18-427B-B5B9-0F4C5382A53B}" srcOrd="0" destOrd="0" presId="urn:microsoft.com/office/officeart/2005/8/layout/hierarchy4"/>
    <dgm:cxn modelId="{958B9493-100F-47B7-BFBD-DCC602D5C07C}" type="presParOf" srcId="{53D448A6-4A18-427B-B5B9-0F4C5382A53B}" destId="{4D1020D9-A4A2-447E-B37A-B37056896C96}" srcOrd="0" destOrd="0" presId="urn:microsoft.com/office/officeart/2005/8/layout/hierarchy4"/>
    <dgm:cxn modelId="{8E11BDC3-BA9F-4914-985C-102497531B51}" type="presParOf" srcId="{4D1020D9-A4A2-447E-B37A-B37056896C96}" destId="{3B2D99A0-72F2-4285-B733-04F31D98E0AB}" srcOrd="0" destOrd="0" presId="urn:microsoft.com/office/officeart/2005/8/layout/hierarchy4"/>
    <dgm:cxn modelId="{53CB3741-727F-405D-B494-EC124EEE6F9F}" type="presParOf" srcId="{4D1020D9-A4A2-447E-B37A-B37056896C96}" destId="{343056C2-A754-4D4C-AD2A-6D75DAD0F06B}" srcOrd="1" destOrd="0" presId="urn:microsoft.com/office/officeart/2005/8/layout/hierarchy4"/>
    <dgm:cxn modelId="{2521CF73-F94B-4324-A5A3-1E6C5765AFF1}" type="presParOf" srcId="{4D1020D9-A4A2-447E-B37A-B37056896C96}" destId="{18A95C33-77CD-4885-9B09-D79C77DC1AB7}" srcOrd="2" destOrd="0" presId="urn:microsoft.com/office/officeart/2005/8/layout/hierarchy4"/>
    <dgm:cxn modelId="{A5821E6E-1250-413C-815E-151A161F2A59}" type="presParOf" srcId="{18A95C33-77CD-4885-9B09-D79C77DC1AB7}" destId="{7B3F748C-270B-4D3D-B421-5AC1F99BE6CC}" srcOrd="0" destOrd="0" presId="urn:microsoft.com/office/officeart/2005/8/layout/hierarchy4"/>
    <dgm:cxn modelId="{C59E814F-E306-4245-A38E-18E920129567}" type="presParOf" srcId="{7B3F748C-270B-4D3D-B421-5AC1F99BE6CC}" destId="{6613625F-CBE6-48A3-BFC8-47B7B1F0D05F}" srcOrd="0" destOrd="0" presId="urn:microsoft.com/office/officeart/2005/8/layout/hierarchy4"/>
    <dgm:cxn modelId="{73E673FB-E509-49A9-9986-807B35C53BD8}" type="presParOf" srcId="{7B3F748C-270B-4D3D-B421-5AC1F99BE6CC}" destId="{44CD0616-7008-429F-BC9E-E4D7C0215E3E}" srcOrd="1" destOrd="0" presId="urn:microsoft.com/office/officeart/2005/8/layout/hierarchy4"/>
    <dgm:cxn modelId="{7436FDF8-B19E-47A9-A38F-BFE4FE4B8523}" type="presParOf" srcId="{18A95C33-77CD-4885-9B09-D79C77DC1AB7}" destId="{5175EA48-AF76-40C0-9628-0008B19D907A}" srcOrd="1" destOrd="0" presId="urn:microsoft.com/office/officeart/2005/8/layout/hierarchy4"/>
    <dgm:cxn modelId="{C3760AE8-C01B-4DA8-84A7-2DC846D91AD8}" type="presParOf" srcId="{18A95C33-77CD-4885-9B09-D79C77DC1AB7}" destId="{37B19367-5054-49C5-97DE-26F039692C80}" srcOrd="2" destOrd="0" presId="urn:microsoft.com/office/officeart/2005/8/layout/hierarchy4"/>
    <dgm:cxn modelId="{5626EB27-34A9-44FF-B83A-EE40424CD5B8}" type="presParOf" srcId="{37B19367-5054-49C5-97DE-26F039692C80}" destId="{152FA8A9-DAA5-42B7-8860-EAD1A9C53D91}" srcOrd="0" destOrd="0" presId="urn:microsoft.com/office/officeart/2005/8/layout/hierarchy4"/>
    <dgm:cxn modelId="{7BA385D8-81E2-44F0-9695-7EAA506CBA27}" type="presParOf" srcId="{37B19367-5054-49C5-97DE-26F039692C80}" destId="{CF4A4C40-DFEA-4411-91C8-43845C378911}" srcOrd="1" destOrd="0" presId="urn:microsoft.com/office/officeart/2005/8/layout/hierarchy4"/>
    <dgm:cxn modelId="{23A92560-1BFF-4B66-BC90-F003CB08153C}" type="presParOf" srcId="{18A95C33-77CD-4885-9B09-D79C77DC1AB7}" destId="{ABBF1BCD-09CA-4CF7-84D3-02B1827B447E}" srcOrd="3" destOrd="0" presId="urn:microsoft.com/office/officeart/2005/8/layout/hierarchy4"/>
    <dgm:cxn modelId="{E6CA16BC-C818-4CF5-AEEB-2FBE3C5C4166}" type="presParOf" srcId="{18A95C33-77CD-4885-9B09-D79C77DC1AB7}" destId="{FF295DC0-7CCD-47F7-A73B-9EE78AE7FECF}" srcOrd="4" destOrd="0" presId="urn:microsoft.com/office/officeart/2005/8/layout/hierarchy4"/>
    <dgm:cxn modelId="{A263CC4D-3FE6-4195-8D28-C2C0636290C0}" type="presParOf" srcId="{FF295DC0-7CCD-47F7-A73B-9EE78AE7FECF}" destId="{951EFABB-6368-4A0C-B175-B5E61C9460EB}" srcOrd="0" destOrd="0" presId="urn:microsoft.com/office/officeart/2005/8/layout/hierarchy4"/>
    <dgm:cxn modelId="{CE36D6EC-F9F6-4553-92FF-502318D0418A}" type="presParOf" srcId="{FF295DC0-7CCD-47F7-A73B-9EE78AE7FECF}" destId="{A932B6F2-A1B9-41BC-A15F-7E81CFF50281}" srcOrd="1" destOrd="0" presId="urn:microsoft.com/office/officeart/2005/8/layout/hierarchy4"/>
    <dgm:cxn modelId="{C822091C-FE81-404B-8FA8-D06D0996FC51}" type="presParOf" srcId="{18A95C33-77CD-4885-9B09-D79C77DC1AB7}" destId="{8AE2A090-D040-433E-91B7-D64A1D345CDD}" srcOrd="5" destOrd="0" presId="urn:microsoft.com/office/officeart/2005/8/layout/hierarchy4"/>
    <dgm:cxn modelId="{24BD9CFC-9E99-47E6-9DC5-25D1A30D925B}" type="presParOf" srcId="{18A95C33-77CD-4885-9B09-D79C77DC1AB7}" destId="{F0349480-1AD8-4A01-AA01-36428979356A}" srcOrd="6" destOrd="0" presId="urn:microsoft.com/office/officeart/2005/8/layout/hierarchy4"/>
    <dgm:cxn modelId="{3E3A1D75-C23D-40CB-92BD-573725FFD70D}" type="presParOf" srcId="{F0349480-1AD8-4A01-AA01-36428979356A}" destId="{12DF3D51-EFF3-47DD-B935-D8E75BE13B2F}" srcOrd="0" destOrd="0" presId="urn:microsoft.com/office/officeart/2005/8/layout/hierarchy4"/>
    <dgm:cxn modelId="{C2C79552-2869-46B3-B5CF-88D7267594C1}" type="presParOf" srcId="{F0349480-1AD8-4A01-AA01-36428979356A}" destId="{A9C32AB0-283E-44EB-986F-DB0EF038FA12}"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2D99A0-72F2-4285-B733-04F31D98E0AB}">
      <dsp:nvSpPr>
        <dsp:cNvPr id="0" name=""/>
        <dsp:cNvSpPr/>
      </dsp:nvSpPr>
      <dsp:spPr>
        <a:xfrm>
          <a:off x="1699" y="650"/>
          <a:ext cx="10512200" cy="181828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ctr" defTabSz="2222500">
            <a:lnSpc>
              <a:spcPct val="90000"/>
            </a:lnSpc>
            <a:spcBef>
              <a:spcPct val="0"/>
            </a:spcBef>
            <a:spcAft>
              <a:spcPct val="35000"/>
            </a:spcAft>
            <a:buNone/>
          </a:pPr>
          <a:r>
            <a:rPr lang="de-AT" sz="5000" kern="1200"/>
            <a:t>Bildungswege</a:t>
          </a:r>
        </a:p>
      </dsp:txBody>
      <dsp:txXfrm>
        <a:off x="54955" y="53906"/>
        <a:ext cx="10405688" cy="1711770"/>
      </dsp:txXfrm>
    </dsp:sp>
    <dsp:sp modelId="{6613625F-CBE6-48A3-BFC8-47B7B1F0D05F}">
      <dsp:nvSpPr>
        <dsp:cNvPr id="0" name=""/>
        <dsp:cNvSpPr/>
      </dsp:nvSpPr>
      <dsp:spPr>
        <a:xfrm>
          <a:off x="1699" y="2092667"/>
          <a:ext cx="2472295" cy="181828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de-AT" sz="2400" kern="1200"/>
            <a:t>Lehre</a:t>
          </a:r>
        </a:p>
      </dsp:txBody>
      <dsp:txXfrm>
        <a:off x="54955" y="2145923"/>
        <a:ext cx="2365783" cy="1711770"/>
      </dsp:txXfrm>
    </dsp:sp>
    <dsp:sp modelId="{152FA8A9-DAA5-42B7-8860-EAD1A9C53D91}">
      <dsp:nvSpPr>
        <dsp:cNvPr id="0" name=""/>
        <dsp:cNvSpPr/>
      </dsp:nvSpPr>
      <dsp:spPr>
        <a:xfrm>
          <a:off x="2681667" y="2092667"/>
          <a:ext cx="2472295" cy="181828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de-AT" sz="2400" kern="1200"/>
            <a:t>Schule </a:t>
          </a:r>
          <a:br>
            <a:rPr lang="de-AT" sz="2400" kern="1200"/>
          </a:br>
          <a:r>
            <a:rPr lang="de-AT" sz="2400" kern="1200"/>
            <a:t>(AHS, BHS)</a:t>
          </a:r>
        </a:p>
      </dsp:txBody>
      <dsp:txXfrm>
        <a:off x="2734923" y="2145923"/>
        <a:ext cx="2365783" cy="1711770"/>
      </dsp:txXfrm>
    </dsp:sp>
    <dsp:sp modelId="{951EFABB-6368-4A0C-B175-B5E61C9460EB}">
      <dsp:nvSpPr>
        <dsp:cNvPr id="0" name=""/>
        <dsp:cNvSpPr/>
      </dsp:nvSpPr>
      <dsp:spPr>
        <a:xfrm>
          <a:off x="5361636" y="2092667"/>
          <a:ext cx="2472295" cy="181828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de-AT" sz="2400" kern="1200"/>
            <a:t>Studium (Bachelor, Master)</a:t>
          </a:r>
        </a:p>
      </dsp:txBody>
      <dsp:txXfrm>
        <a:off x="5414892" y="2145923"/>
        <a:ext cx="2365783" cy="1711770"/>
      </dsp:txXfrm>
    </dsp:sp>
    <dsp:sp modelId="{12DF3D51-EFF3-47DD-B935-D8E75BE13B2F}">
      <dsp:nvSpPr>
        <dsp:cNvPr id="0" name=""/>
        <dsp:cNvSpPr/>
      </dsp:nvSpPr>
      <dsp:spPr>
        <a:xfrm>
          <a:off x="8041604" y="2092667"/>
          <a:ext cx="2472295" cy="1818282"/>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de-AT" sz="2400" kern="1200"/>
            <a:t>Weiterbildungen (WIFI, BFI, AMS) oder Quereinstieg</a:t>
          </a:r>
        </a:p>
      </dsp:txBody>
      <dsp:txXfrm>
        <a:off x="8094860" y="2145923"/>
        <a:ext cx="2365783" cy="171177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19.05.2026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19.05.2026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a:t>Die Fragen eignen sich als Warm-up: Brainstorming &amp; Diskussion im Klassenverband</a:t>
            </a:r>
          </a:p>
          <a:p>
            <a:endParaRPr lang="de-AT"/>
          </a:p>
          <a:p>
            <a:r>
              <a:rPr lang="de-AT"/>
              <a:t>Die Fragen dienen dazu, erste Vorstellungen der Lernenden sichtbar zu machen und einen Zugang zum Thema zu schaffen. Falls wenig Vorwissen vorhanden ist, können Sie unterstützend erklären, dass Logistik alle Prozesse rund um Planung, Organisation und Durchführung von Güterflüssen umfasst – vom Rohstoff bis zum fertigen Produkt. Geben Sie bei Bedarf erste Beispiele für Berufe (z. B. Disponentin, Lagerlogistikerin, Einkäuferin, Transportplanerin), um das Spektrum zu verdeutlichen. Ziel ist es, Interesse zu wecken und die Vielfalt der Branche sichtbar zu machen.</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In der Logistik gibt es zahlreiche Berufe. Die aufgezählten Berufsbilder sind dabei keine abschließende Aufzählung, sondern können noch um weitere Beispiele ergänzt oder gekürzt werden.</a:t>
            </a:r>
          </a:p>
          <a:p>
            <a:endParaRPr lang="de-AT"/>
          </a:p>
        </p:txBody>
      </p:sp>
      <p:sp>
        <p:nvSpPr>
          <p:cNvPr id="4" name="Foliennummernplatzhalter 3"/>
          <p:cNvSpPr>
            <a:spLocks noGrp="1"/>
          </p:cNvSpPr>
          <p:nvPr>
            <p:ph type="sldNum" sz="quarter" idx="5"/>
          </p:nvPr>
        </p:nvSpPr>
        <p:spPr/>
        <p:txBody>
          <a:bodyPr/>
          <a:lstStyle/>
          <a:p>
            <a:fld id="{23212CE9-4559-481E-B405-0C43FBE97BC7}" type="slidenum">
              <a:rPr lang="de-AT" smtClean="0"/>
              <a:t>7</a:t>
            </a:fld>
            <a:endParaRPr lang="de-AT"/>
          </a:p>
        </p:txBody>
      </p:sp>
    </p:spTree>
    <p:extLst>
      <p:ext uri="{BB962C8B-B14F-4D97-AF65-F5344CB8AC3E}">
        <p14:creationId xmlns:p14="http://schemas.microsoft.com/office/powerpoint/2010/main" val="2732727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a:t>In diesem interaktiven Video entdeckst du, wie vielfältig und modern Logistik heute ist – von IT und Datenanalyse über nachhaltige Transportlösungen bis hin zur internationalen Zusammenarbeit. Mit kurzen Übungen und </a:t>
            </a:r>
            <a:r>
              <a:rPr lang="de-AT" err="1"/>
              <a:t>Quizzes</a:t>
            </a:r>
            <a:r>
              <a:rPr lang="de-AT"/>
              <a:t> direkt im Video kannst du dein Wissen testen und aktiv mitmachen. Du erfährst, welche Karrierechancen sich für dich eröffnen und warum Logistik nicht nur sicher, sondern auch sinnvoll ist. Ein Berufsfeld, in dem du wirklich etwas bewegen kannst.</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188126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sz="1200" kern="1200">
                <a:solidFill>
                  <a:schemeClr val="tx1"/>
                </a:solidFill>
                <a:effectLst/>
                <a:latin typeface="+mn-lt"/>
                <a:ea typeface="+mn-ea"/>
                <a:cs typeface="+mn-cs"/>
              </a:rPr>
              <a:t>Eine Logistik Ausbildung bringt gute Jobchancen in den unterschiedlichsten Branchen mit sich, da sich der Bereich der Logistik in einem stetigen Wachstum befindet. Besonders gute Beschäftigungsmöglichkeiten erhalten qualifizierte Fachkräfte mit Zusatzkenntnissen. Dazu zählen beispielsweise die neusten IT Kenntnisse, Fremdsprachen, betriebswirtschaftliche Kenntnisse, gute Kommunikationsfähigkeiten und Wissen über Lagerlogistik Systeme.</a:t>
            </a:r>
            <a:endParaRPr lang="de-DE"/>
          </a:p>
          <a:p>
            <a:endParaRPr lang="de-DE"/>
          </a:p>
          <a:p>
            <a:endParaRPr lang="de-AT"/>
          </a:p>
        </p:txBody>
      </p:sp>
      <p:sp>
        <p:nvSpPr>
          <p:cNvPr id="4" name="Foliennummernplatzhalter 3"/>
          <p:cNvSpPr>
            <a:spLocks noGrp="1"/>
          </p:cNvSpPr>
          <p:nvPr>
            <p:ph type="sldNum" sz="quarter" idx="5"/>
          </p:nvPr>
        </p:nvSpPr>
        <p:spPr/>
        <p:txBody>
          <a:bodyPr/>
          <a:lstStyle/>
          <a:p>
            <a:fld id="{23212CE9-4559-481E-B405-0C43FBE97BC7}" type="slidenum">
              <a:rPr lang="de-AT" smtClean="0"/>
              <a:t>9</a:t>
            </a:fld>
            <a:endParaRPr lang="de-AT"/>
          </a:p>
        </p:txBody>
      </p:sp>
    </p:spTree>
    <p:extLst>
      <p:ext uri="{BB962C8B-B14F-4D97-AF65-F5344CB8AC3E}">
        <p14:creationId xmlns:p14="http://schemas.microsoft.com/office/powerpoint/2010/main" val="3204032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sz="1200" kern="1200">
                <a:solidFill>
                  <a:schemeClr val="tx1"/>
                </a:solidFill>
                <a:effectLst/>
                <a:latin typeface="+mn-lt"/>
                <a:ea typeface="+mn-ea"/>
                <a:cs typeface="+mn-cs"/>
              </a:rPr>
              <a:t>Es gibt verschiedene Wege, eine Ausbildung im Bereich Logistik zu absolvieren: etwa über Lehrberufe, eine berufsbildende höhere Schule mit wirtschaftlichem oder logistischem Schwerpunkt oder ein Studium an einer Fachhochschule beziehungsweise Universität. Zusätzlich bieten Weiterbildungen und spezialisierte Kurse die Möglichkeit, gezielt Qualifikationen in der Logistik zu erwerben.</a:t>
            </a:r>
            <a:endParaRPr lang="de-AT"/>
          </a:p>
          <a:p>
            <a:endParaRPr lang="de-AT"/>
          </a:p>
          <a:p>
            <a:endParaRPr lang="de-AT"/>
          </a:p>
        </p:txBody>
      </p:sp>
      <p:sp>
        <p:nvSpPr>
          <p:cNvPr id="4" name="Foliennummernplatzhalter 3"/>
          <p:cNvSpPr>
            <a:spLocks noGrp="1"/>
          </p:cNvSpPr>
          <p:nvPr>
            <p:ph type="sldNum" sz="quarter" idx="5"/>
          </p:nvPr>
        </p:nvSpPr>
        <p:spPr/>
        <p:txBody>
          <a:bodyPr/>
          <a:lstStyle/>
          <a:p>
            <a:fld id="{23212CE9-4559-481E-B405-0C43FBE97BC7}" type="slidenum">
              <a:rPr lang="de-AT" smtClean="0"/>
              <a:t>10</a:t>
            </a:fld>
            <a:endParaRPr lang="de-AT"/>
          </a:p>
        </p:txBody>
      </p:sp>
    </p:spTree>
    <p:extLst>
      <p:ext uri="{BB962C8B-B14F-4D97-AF65-F5344CB8AC3E}">
        <p14:creationId xmlns:p14="http://schemas.microsoft.com/office/powerpoint/2010/main" val="42429015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a:t>Quelle:</a:t>
            </a:r>
          </a:p>
          <a:p>
            <a:r>
              <a:rPr lang="de-AT" err="1"/>
              <a:t>Viadonau</a:t>
            </a:r>
            <a:r>
              <a:rPr lang="de-AT"/>
              <a:t> (2026): https://blog.viadonau.org/spannender-arbeitsplatz/arbeiten-am-wasser-jobs-fuer-herz-und-verstand, Abruf 12.05.2026</a:t>
            </a:r>
          </a:p>
          <a:p>
            <a:endParaRPr lang="de-AT"/>
          </a:p>
          <a:p>
            <a:r>
              <a:rPr lang="de-AT"/>
              <a:t>Bild: Björn Bosch</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4278865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a:t>Matrosinnen und Matrosen in der Binnenschifffahrt übernehmen wichtige Aufgaben an Bord: Sie bereiten Schiffe für die Fahrt vor, </a:t>
            </a:r>
            <a:r>
              <a:rPr lang="de-AT" err="1"/>
              <a:t>be</a:t>
            </a:r>
            <a:r>
              <a:rPr lang="de-AT"/>
              <a:t>- und entladen Güter, unterstützen bei Navigation und Steuerung sowie bei Wartungs- und Reinigungsarbeiten. Sie arbeiten auf Güter- und Personenschiffen und sorgen für einen reibungslosen Ablauf auf Binnenwasserstraßen wie der Donau. Mit entsprechender Weiterbildung bestehen vielfältige Aufstiegsmöglichkeiten bis hin zur Kapitänsposition oder zur selbstständigen Tätigkeit.</a:t>
            </a:r>
          </a:p>
          <a:p>
            <a:endParaRPr lang="de-AT"/>
          </a:p>
          <a:p>
            <a:r>
              <a:rPr lang="de-AT"/>
              <a:t>Quelle:</a:t>
            </a:r>
          </a:p>
          <a:p>
            <a:r>
              <a:rPr lang="de-AT" err="1"/>
              <a:t>Viadonau</a:t>
            </a:r>
            <a:r>
              <a:rPr lang="de-AT"/>
              <a:t> (2026): https://blog.viadonau.org/spannender-arbeitsplatz/arbeiten-am-wasser-jobs-fuer-herz-und-verstand, Abruf 12.05.2026</a:t>
            </a:r>
          </a:p>
          <a:p>
            <a:endParaRPr lang="de-AT"/>
          </a:p>
          <a:p>
            <a:r>
              <a:rPr lang="de-AT"/>
              <a:t>Bild:</a:t>
            </a:r>
          </a:p>
          <a:p>
            <a:r>
              <a:rPr lang="en-US"/>
              <a:t>Bild von Rudy and Peter </a:t>
            </a:r>
            <a:r>
              <a:rPr lang="en-US" err="1"/>
              <a:t>Skitterians</a:t>
            </a:r>
            <a:r>
              <a:rPr lang="en-US"/>
              <a:t> auf </a:t>
            </a:r>
            <a:r>
              <a:rPr lang="en-US" err="1"/>
              <a:t>Pixabay</a:t>
            </a:r>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1455309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AT"/>
              <a:t>Die Schiffssteuerfrau bzw. der Schiffssteuermann übernimmt eine zentrale Rolle an Bord, da sie für die sichere Steuerung von Personen- und Frachtschiffen verantwortlich sind. Dabei müssen stets Faktoren wie Wassertiefe, Strömung und Streckenverlauf berücksichtigt werden, um die Geschwindigkeit richtig anzupassen. Besonders anspruchsvoll sind Manöver wie das An- und Ablegen oder das Durchfahren von Schleusen, bei denen viel Erfahrung und Präzision gefragt sind.</a:t>
            </a:r>
          </a:p>
          <a:p>
            <a:endParaRPr lang="de-AT"/>
          </a:p>
          <a:p>
            <a:r>
              <a:rPr lang="de-AT"/>
              <a:t>Quelle:</a:t>
            </a:r>
          </a:p>
          <a:p>
            <a:r>
              <a:rPr lang="de-AT" err="1"/>
              <a:t>Viadonau</a:t>
            </a:r>
            <a:r>
              <a:rPr lang="de-AT"/>
              <a:t> (2026): https://blog.viadonau.org/spannender-arbeitsplatz/arbeiten-am-wasser-jobs-fuer-herz-und-verstand, Abruf 12.05.2026</a:t>
            </a:r>
          </a:p>
          <a:p>
            <a:endParaRPr lang="de-AT"/>
          </a:p>
          <a:p>
            <a:r>
              <a:rPr lang="de-AT"/>
              <a:t>Bild: Björn Bosch</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2775867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0A8C6-8555-0285-F130-F82C534AD8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48A553F-59E9-7809-C75C-D5C04B7AD4D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ED5A85AD-483A-C4A9-1D51-80A97CA301E3}"/>
              </a:ext>
            </a:extLst>
          </p:cNvPr>
          <p:cNvSpPr>
            <a:spLocks noGrp="1"/>
          </p:cNvSpPr>
          <p:nvPr>
            <p:ph type="body" idx="1"/>
          </p:nvPr>
        </p:nvSpPr>
        <p:spPr/>
        <p:txBody>
          <a:bodyPr/>
          <a:lstStyle/>
          <a:p>
            <a:r>
              <a:rPr lang="de-AT"/>
              <a:t>Der Schiffskapitän oder die Schiffskapitänin trägt die volle Verantwortung für das gesamte Schiff, die Besatzung sowie für Passagiere und transportierte Güter. Neben der Steuerung des Schiffes gehören auch die Planung der Route und organisatorische Aufgaben zum Alltag. Zudem ist eine enge Abstimmung mit Hafen- und Schifffahrtsbehörden notwendig, und auch Wartungs- und Reparaturarbeiten müssen koordiniert werden.</a:t>
            </a:r>
          </a:p>
          <a:p>
            <a:endParaRPr lang="de-AT"/>
          </a:p>
          <a:p>
            <a:r>
              <a:rPr lang="de-AT"/>
              <a:t>Quelle:</a:t>
            </a:r>
          </a:p>
          <a:p>
            <a:r>
              <a:rPr lang="de-AT" err="1"/>
              <a:t>Viadonau</a:t>
            </a:r>
            <a:r>
              <a:rPr lang="de-AT"/>
              <a:t> (2026): https://blog.viadonau.org/spannender-arbeitsplatz/arbeiten-am-wasser-jobs-fuer-herz-und-verstand, Abruf 12.05.2026</a:t>
            </a:r>
          </a:p>
          <a:p>
            <a:endParaRPr lang="de-AT"/>
          </a:p>
          <a:p>
            <a:endParaRPr lang="de-AT"/>
          </a:p>
        </p:txBody>
      </p:sp>
      <p:sp>
        <p:nvSpPr>
          <p:cNvPr id="4" name="Kopfzeilenplatzhalter 3">
            <a:extLst>
              <a:ext uri="{FF2B5EF4-FFF2-40B4-BE49-F238E27FC236}">
                <a16:creationId xmlns:a16="http://schemas.microsoft.com/office/drawing/2014/main" id="{D3CA7F77-41B2-FF32-0C4C-D3881FA475F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69334FB-C0AC-6DD3-B35B-D13F4CD8F91A}"/>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14963B7C-D342-1488-58F7-08D5A97F01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3C390A4-00D6-8881-C972-4EE37A018AFF}"/>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178935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E43931-FABC-FD9E-037E-C443270D76E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8C292B2-044C-903A-A33A-D18C11CC6D50}"/>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111C11E-BCEA-936E-CB47-3350780ED877}"/>
              </a:ext>
            </a:extLst>
          </p:cNvPr>
          <p:cNvSpPr>
            <a:spLocks noGrp="1"/>
          </p:cNvSpPr>
          <p:nvPr>
            <p:ph type="body" idx="1"/>
          </p:nvPr>
        </p:nvSpPr>
        <p:spPr/>
        <p:txBody>
          <a:bodyPr/>
          <a:lstStyle/>
          <a:p>
            <a:r>
              <a:rPr lang="de-AT"/>
              <a:t>Schiffsmaschinistinnen und Schiffsmaschinisten sind für den technischen Betrieb an Bord verantwortlich. Sie sorgen dafür, dass die Antriebs- und Hilfsmaschinen einwandfrei funktionieren, überwachen laufend die Systeme und greifen bei Störungen ein. Zudem führen sie Wartungs- und Servicearbeiten durch und leisten damit einen wichtigen Beitrag für einen sicheren und störungsfreien Schiffsbetrieb.</a:t>
            </a:r>
          </a:p>
          <a:p>
            <a:endParaRPr lang="de-AT"/>
          </a:p>
          <a:p>
            <a:r>
              <a:rPr lang="de-AT"/>
              <a:t>Quelle:</a:t>
            </a:r>
          </a:p>
          <a:p>
            <a:r>
              <a:rPr lang="de-AT" err="1"/>
              <a:t>Viadonau</a:t>
            </a:r>
            <a:r>
              <a:rPr lang="de-AT"/>
              <a:t> (2026): https://blog.viadonau.org/spannender-arbeitsplatz/arbeiten-am-wasser-jobs-fuer-herz-und-verstand, Abruf 12.05.2026</a:t>
            </a:r>
          </a:p>
          <a:p>
            <a:endParaRPr lang="de-AT"/>
          </a:p>
          <a:p>
            <a:r>
              <a:rPr lang="de-AT"/>
              <a:t>Bild: Bild von </a:t>
            </a:r>
            <a:r>
              <a:rPr lang="de-AT" err="1"/>
              <a:t>Akerraren</a:t>
            </a:r>
            <a:r>
              <a:rPr lang="de-AT"/>
              <a:t> </a:t>
            </a:r>
            <a:r>
              <a:rPr lang="de-AT" err="1"/>
              <a:t>Adarrak</a:t>
            </a:r>
            <a:r>
              <a:rPr lang="de-AT"/>
              <a:t> auf Pixabay</a:t>
            </a:r>
          </a:p>
          <a:p>
            <a:endParaRPr lang="de-AT"/>
          </a:p>
        </p:txBody>
      </p:sp>
      <p:sp>
        <p:nvSpPr>
          <p:cNvPr id="4" name="Kopfzeilenplatzhalter 3">
            <a:extLst>
              <a:ext uri="{FF2B5EF4-FFF2-40B4-BE49-F238E27FC236}">
                <a16:creationId xmlns:a16="http://schemas.microsoft.com/office/drawing/2014/main" id="{8143962C-D4C3-A52B-7F4A-A3A954DB18D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846D383-3797-6456-653B-EE972924140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B35CD56E-D430-6A8B-0818-E51615FED4E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7BB7991-DDE3-22A5-0BBF-BED0370D5441}"/>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3311914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8B688-79CB-71AF-960D-0F283FA829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3AD13F1-E6BA-8D12-F62C-C185EF42C97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603931D-266D-6CA5-09D0-34BC08BE2A47}"/>
              </a:ext>
            </a:extLst>
          </p:cNvPr>
          <p:cNvSpPr>
            <a:spLocks noGrp="1"/>
          </p:cNvSpPr>
          <p:nvPr>
            <p:ph type="body" idx="1"/>
          </p:nvPr>
        </p:nvSpPr>
        <p:spPr/>
        <p:txBody>
          <a:bodyPr/>
          <a:lstStyle/>
          <a:p>
            <a:r>
              <a:rPr lang="de-AT"/>
              <a:t>Hafenmeisterinnen und Hafenmeister sorgen dafür, dass im Hafen alles reibungslos und sicher abläuft. Sie koordinieren das Ein- und Auslaufen der Schiffe, behalten alle Bewegungen im Blick und achten auf die Einhaltung von Vorschriften. Darüber hinaus organisieren sie Wartungs- und Reparaturarbeiten und sind eine zentrale Schnittstelle zwischen Schifffahrt, Transport und Hafenbetrieb.</a:t>
            </a:r>
          </a:p>
          <a:p>
            <a:endParaRPr lang="de-AT"/>
          </a:p>
          <a:p>
            <a:r>
              <a:rPr lang="de-AT"/>
              <a:t>Quelle:</a:t>
            </a:r>
          </a:p>
          <a:p>
            <a:r>
              <a:rPr lang="de-AT" err="1"/>
              <a:t>Viadonau</a:t>
            </a:r>
            <a:r>
              <a:rPr lang="de-AT"/>
              <a:t> (2026): https://blog.viadonau.org/spannender-arbeitsplatz/arbeiten-am-wasser-jobs-fuer-herz-und-verstand, Abruf 12.05.2026</a:t>
            </a:r>
          </a:p>
          <a:p>
            <a:endParaRPr lang="de-AT"/>
          </a:p>
          <a:p>
            <a:r>
              <a:rPr lang="de-AT"/>
              <a:t>Bild: Hafen Wien</a:t>
            </a:r>
          </a:p>
          <a:p>
            <a:endParaRPr lang="de-AT"/>
          </a:p>
        </p:txBody>
      </p:sp>
      <p:sp>
        <p:nvSpPr>
          <p:cNvPr id="4" name="Kopfzeilenplatzhalter 3">
            <a:extLst>
              <a:ext uri="{FF2B5EF4-FFF2-40B4-BE49-F238E27FC236}">
                <a16:creationId xmlns:a16="http://schemas.microsoft.com/office/drawing/2014/main" id="{8F4042E7-9F09-4EF4-C95F-9A5405CE862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0D6D29F-E438-85E1-5225-1F41A3709C17}"/>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BA116370-C3AE-5A45-5FF2-D316BFF224C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E319D34-285C-9DD1-6A03-14BF492CF821}"/>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12879174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7C508-4468-4407-5BF5-6366D0CB78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B7A9BA1-FAF9-057B-9D01-69EF49F87694}"/>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FF82A21-A0B0-B43E-0D01-DA83983DA578}"/>
              </a:ext>
            </a:extLst>
          </p:cNvPr>
          <p:cNvSpPr>
            <a:spLocks noGrp="1"/>
          </p:cNvSpPr>
          <p:nvPr>
            <p:ph type="body" idx="1"/>
          </p:nvPr>
        </p:nvSpPr>
        <p:spPr/>
        <p:txBody>
          <a:bodyPr/>
          <a:lstStyle/>
          <a:p>
            <a:r>
              <a:rPr lang="de-AT"/>
              <a:t>Als </a:t>
            </a:r>
            <a:r>
              <a:rPr lang="de-AT" err="1"/>
              <a:t>Schleusenwärter:in</a:t>
            </a:r>
            <a:r>
              <a:rPr lang="de-AT"/>
              <a:t> ist man für die Bedienung, Wartung und gegebenenfalls Reparatur einer Schleuse in der Binnenschifffahrt zuständig.</a:t>
            </a:r>
          </a:p>
          <a:p>
            <a:endParaRPr lang="de-AT"/>
          </a:p>
          <a:p>
            <a:r>
              <a:rPr lang="de-AT"/>
              <a:t>Quelle:</a:t>
            </a:r>
          </a:p>
          <a:p>
            <a:r>
              <a:rPr lang="de-AT" err="1"/>
              <a:t>Viadonau</a:t>
            </a:r>
            <a:r>
              <a:rPr lang="de-AT"/>
              <a:t> (2026): https://blog.viadonau.org/spannender-arbeitsplatz/arbeiten-am-wasser-jobs-fuer-herz-und-verstand, Abruf 12.05.2026</a:t>
            </a:r>
          </a:p>
          <a:p>
            <a:endParaRPr lang="de-AT"/>
          </a:p>
          <a:p>
            <a:r>
              <a:rPr lang="de-AT"/>
              <a:t>Bild: Thomas Novak</a:t>
            </a:r>
          </a:p>
          <a:p>
            <a:endParaRPr lang="de-AT"/>
          </a:p>
        </p:txBody>
      </p:sp>
      <p:sp>
        <p:nvSpPr>
          <p:cNvPr id="4" name="Kopfzeilenplatzhalter 3">
            <a:extLst>
              <a:ext uri="{FF2B5EF4-FFF2-40B4-BE49-F238E27FC236}">
                <a16:creationId xmlns:a16="http://schemas.microsoft.com/office/drawing/2014/main" id="{1C3C771E-5EA4-7793-3D86-3E5945F9E4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915FC4B-585B-E47E-E2AE-2F69475EEB11}"/>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84F3F0D5-A7FB-3620-B964-09CAD1AA010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8CBC6CF-9536-4268-6582-DAB36A097DB7}"/>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21105745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AF338-5D4C-BC95-6B46-6CEA5C0A299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CFBE67-D19C-2514-52FE-1527C00B206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6C0D9B9-C2CF-5475-26B3-E4DEAC24825C}"/>
              </a:ext>
            </a:extLst>
          </p:cNvPr>
          <p:cNvSpPr>
            <a:spLocks noGrp="1"/>
          </p:cNvSpPr>
          <p:nvPr>
            <p:ph type="body" idx="1"/>
          </p:nvPr>
        </p:nvSpPr>
        <p:spPr/>
        <p:txBody>
          <a:bodyPr/>
          <a:lstStyle/>
          <a:p>
            <a:r>
              <a:rPr lang="de-AT"/>
              <a:t>Als </a:t>
            </a:r>
            <a:r>
              <a:rPr lang="de-AT" err="1"/>
              <a:t>Schleusenwärter:in</a:t>
            </a:r>
            <a:r>
              <a:rPr lang="de-AT"/>
              <a:t> ist man für die Bedienung, Wartung und gegebenenfalls Reparatur einer Schleuse in der Binnenschifffahrt zuständig.</a:t>
            </a:r>
          </a:p>
          <a:p>
            <a:endParaRPr lang="de-AT"/>
          </a:p>
          <a:p>
            <a:r>
              <a:rPr lang="de-AT"/>
              <a:t>Quelle:</a:t>
            </a:r>
          </a:p>
          <a:p>
            <a:r>
              <a:rPr lang="de-AT" err="1"/>
              <a:t>Viadonau</a:t>
            </a:r>
            <a:r>
              <a:rPr lang="de-AT"/>
              <a:t> (2026): https://blog.viadonau.org/spannender-arbeitsplatz/arbeiten-am-wasser-jobs-fuer-herz-und-verstand, Abruf 12.05.2026</a:t>
            </a:r>
          </a:p>
          <a:p>
            <a:endParaRPr lang="de-AT"/>
          </a:p>
          <a:p>
            <a:endParaRPr lang="de-AT"/>
          </a:p>
        </p:txBody>
      </p:sp>
      <p:sp>
        <p:nvSpPr>
          <p:cNvPr id="4" name="Kopfzeilenplatzhalter 3">
            <a:extLst>
              <a:ext uri="{FF2B5EF4-FFF2-40B4-BE49-F238E27FC236}">
                <a16:creationId xmlns:a16="http://schemas.microsoft.com/office/drawing/2014/main" id="{A048754F-0CED-DD9D-1D1F-C95D7C42BEA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8F19E4E-008D-F9CE-E3A4-5028528C6CB3}"/>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A25FF9A8-B1EA-86B5-54E6-2B85ABF0525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F641072-31DE-AAAA-AB8D-B8EE93B3BA5A}"/>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32133602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852EE-4CEA-EAA8-70D0-50E97739B7B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81F8EBD-C37C-697E-AD49-B8AC87C42C7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B6DC499-EE01-7460-896D-E01B9FFF7EF2}"/>
              </a:ext>
            </a:extLst>
          </p:cNvPr>
          <p:cNvSpPr>
            <a:spLocks noGrp="1"/>
          </p:cNvSpPr>
          <p:nvPr>
            <p:ph type="body" idx="1"/>
          </p:nvPr>
        </p:nvSpPr>
        <p:spPr/>
        <p:txBody>
          <a:bodyPr/>
          <a:lstStyle/>
          <a:p>
            <a:r>
              <a:rPr lang="de-AT"/>
              <a:t>Vermessungstechnikerinnen und Vermessungstechniker erfassen wichtige Daten über Gelände und Gewässer und liefern damit die Basis für Planungen im Wasserbau. Mithilfe moderner Geräte wie Echoloten vermessen sie beispielsweise den Flussboden der Donau. Die gewonnenen Daten werden ausgewertet und in Karten übertragen, die für Bau- und Infrastrukturprojekte unverzichtbar sind.</a:t>
            </a:r>
          </a:p>
          <a:p>
            <a:endParaRPr lang="de-AT"/>
          </a:p>
          <a:p>
            <a:r>
              <a:rPr lang="de-AT"/>
              <a:t>Quelle:</a:t>
            </a:r>
          </a:p>
          <a:p>
            <a:r>
              <a:rPr lang="de-AT" err="1"/>
              <a:t>Viadonau</a:t>
            </a:r>
            <a:r>
              <a:rPr lang="de-AT"/>
              <a:t> (2026): https://blog.viadonau.org/spannender-arbeitsplatz/arbeiten-am-wasser-jobs-fuer-herz-und-verstand, Abruf 12.05.2026</a:t>
            </a:r>
          </a:p>
          <a:p>
            <a:endParaRPr lang="de-AT"/>
          </a:p>
          <a:p>
            <a:r>
              <a:rPr lang="de-AT"/>
              <a:t>Bild: Bild von Paul Brennan auf Pixabay</a:t>
            </a:r>
          </a:p>
        </p:txBody>
      </p:sp>
      <p:sp>
        <p:nvSpPr>
          <p:cNvPr id="4" name="Kopfzeilenplatzhalter 3">
            <a:extLst>
              <a:ext uri="{FF2B5EF4-FFF2-40B4-BE49-F238E27FC236}">
                <a16:creationId xmlns:a16="http://schemas.microsoft.com/office/drawing/2014/main" id="{14D92191-3614-A8E5-CD32-B31129597FC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C0AE1A3-3DDE-4092-3586-60A4212A8369}"/>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FD184D47-90EE-AD67-53BC-538CA2E1C83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7E10EF9-E5F7-BAAF-7A34-6335E36179D7}"/>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31936116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2FA97-A737-A172-08A1-8443E302ACB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EADFC71-25C9-1159-B371-C1B8CB87BF6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E4EADF0D-C31A-8103-3B1E-D77A3FA2ECA7}"/>
              </a:ext>
            </a:extLst>
          </p:cNvPr>
          <p:cNvSpPr>
            <a:spLocks noGrp="1"/>
          </p:cNvSpPr>
          <p:nvPr>
            <p:ph type="body" idx="1"/>
          </p:nvPr>
        </p:nvSpPr>
        <p:spPr/>
        <p:txBody>
          <a:bodyPr/>
          <a:lstStyle/>
          <a:p>
            <a:r>
              <a:rPr lang="de-AT"/>
              <a:t>Hydrologinnen und Hydrologen untersuchen Gewässer und analysieren Daten wie Wasserstände oder Fließgeschwindigkeiten. Ihre Auswertungen sind eine wichtige Grundlage für die Wasserwirtschaft, etwa im Bereich Hochwasserschutz, Wasserversorgung oder Energiegewinnung. Damit leisten sie einen zentralen Beitrag zum nachhaltigen Umgang mit unseren Wasserressourcen.</a:t>
            </a:r>
          </a:p>
          <a:p>
            <a:endParaRPr lang="de-AT"/>
          </a:p>
          <a:p>
            <a:r>
              <a:rPr lang="de-AT"/>
              <a:t>Quelle:</a:t>
            </a:r>
          </a:p>
          <a:p>
            <a:r>
              <a:rPr lang="de-AT" err="1"/>
              <a:t>Viadonau</a:t>
            </a:r>
            <a:r>
              <a:rPr lang="de-AT"/>
              <a:t> (2026): https://blog.viadonau.org/spannender-arbeitsplatz/arbeiten-am-wasser-jobs-fuer-herz-und-verstand, Abruf 12.05.2026</a:t>
            </a:r>
          </a:p>
          <a:p>
            <a:endParaRPr lang="de-AT"/>
          </a:p>
        </p:txBody>
      </p:sp>
      <p:sp>
        <p:nvSpPr>
          <p:cNvPr id="4" name="Kopfzeilenplatzhalter 3">
            <a:extLst>
              <a:ext uri="{FF2B5EF4-FFF2-40B4-BE49-F238E27FC236}">
                <a16:creationId xmlns:a16="http://schemas.microsoft.com/office/drawing/2014/main" id="{4897369A-20FE-A798-416A-6D11D61EE8A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35E9B23-9C92-32A4-39C6-EAD69503EA2A}"/>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E807A6E6-3E63-5856-17EF-0DDD0C8F597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1F1DD93-5E59-6D9D-7E54-526E5F046A35}"/>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5157535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0CFDA-D76F-947A-C4D3-72B2837010A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2606216-9020-F39A-9644-2A21CCD050C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E44E96E8-3761-B396-4313-2CEFA5C10BFD}"/>
              </a:ext>
            </a:extLst>
          </p:cNvPr>
          <p:cNvSpPr>
            <a:spLocks noGrp="1"/>
          </p:cNvSpPr>
          <p:nvPr>
            <p:ph type="body" idx="1"/>
          </p:nvPr>
        </p:nvSpPr>
        <p:spPr/>
        <p:txBody>
          <a:bodyPr/>
          <a:lstStyle/>
          <a:p>
            <a:r>
              <a:rPr lang="de-AT"/>
              <a:t>Unterrichtung und Ausbildung im Schwimmen, Rettungsschwimmen, im Tauchen, im Rettungstauchen, im Führen von Ruder- und Motorbooten sowie die Aufstellung und Durchführung eines Wasserrettungs- und Katastrophenhilfsdienstes.</a:t>
            </a:r>
          </a:p>
          <a:p>
            <a:endParaRPr lang="de-AT"/>
          </a:p>
          <a:p>
            <a:r>
              <a:rPr lang="de-AT"/>
              <a:t>Quelle:</a:t>
            </a:r>
          </a:p>
          <a:p>
            <a:r>
              <a:rPr lang="de-AT" err="1"/>
              <a:t>Viadonau</a:t>
            </a:r>
            <a:r>
              <a:rPr lang="de-AT"/>
              <a:t> (2026): https://blog.viadonau.org/spannender-arbeitsplatz/arbeiten-am-wasser-jobs-fuer-herz-und-verstand, Abruf 12.05.2026</a:t>
            </a:r>
          </a:p>
          <a:p>
            <a:endParaRPr lang="de-AT"/>
          </a:p>
          <a:p>
            <a:r>
              <a:rPr lang="de-AT"/>
              <a:t>Bild: Bild von Thomas auf Pixabay</a:t>
            </a:r>
          </a:p>
        </p:txBody>
      </p:sp>
      <p:sp>
        <p:nvSpPr>
          <p:cNvPr id="4" name="Kopfzeilenplatzhalter 3">
            <a:extLst>
              <a:ext uri="{FF2B5EF4-FFF2-40B4-BE49-F238E27FC236}">
                <a16:creationId xmlns:a16="http://schemas.microsoft.com/office/drawing/2014/main" id="{557264AA-EA04-AE8B-A662-637BA0D0362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D76E0D6-940E-7008-A1A8-E7D1DD05D865}"/>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EF1B22C0-299C-80E6-B1D5-4C88B39B236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142681-CE46-A669-96C4-7CA35D1CF271}"/>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14398355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Den Frage- und Antwortbogen findest du unter: https://rewway.at/de/lehrmittel/welcher-zukunftsberuf-passt-zu-mir</a:t>
            </a:r>
          </a:p>
          <a:p>
            <a:endParaRPr lang="de-AT" dirty="0"/>
          </a:p>
          <a:p>
            <a:r>
              <a:rPr lang="de-AT" dirty="0"/>
              <a:t>Dauer: 30 Minuten – 1 EH</a:t>
            </a:r>
          </a:p>
          <a:p>
            <a:endParaRPr lang="de-AT" dirty="0"/>
          </a:p>
          <a:p>
            <a:r>
              <a:rPr lang="de-AT" dirty="0"/>
              <a:t>Lernziele:</a:t>
            </a:r>
          </a:p>
          <a:p>
            <a:r>
              <a:rPr lang="de-AT" dirty="0"/>
              <a:t>Die Lernenden sollen ihre persönlichen Interessen und Stärken erkennen, indem sie Aussagen im Fragebogen reflektiert auswählen.</a:t>
            </a:r>
          </a:p>
          <a:p>
            <a:r>
              <a:rPr lang="de-AT" dirty="0"/>
              <a:t>Die Lernenden sollen systematisch Daten auswerten, indem sie ihre Antworten korrekt auf das Auswertungsblatt übertragen und Punkte zusammenzählen.</a:t>
            </a:r>
          </a:p>
          <a:p>
            <a:r>
              <a:rPr lang="de-AT" dirty="0"/>
              <a:t>Die Lernenden sollen Ergebnisse interpretieren, indem sie die Punktverteilung vergleichen und passende Zukunftsberufe in der Logistik ableiten.</a:t>
            </a:r>
          </a:p>
          <a:p>
            <a:r>
              <a:rPr lang="de-AT" dirty="0"/>
              <a:t>Die Lernenden sollen ein Verständnis für zukünftige Entwicklungen in der Logistik entwickeln, indem sie sich mit fiktiven Berufsbildern und deren möglichen Aufgaben auseinandersetzen.</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3850807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Ein </a:t>
            </a:r>
            <a:r>
              <a:rPr lang="de-AT" b="1" dirty="0"/>
              <a:t>Drohnenpilot (A)</a:t>
            </a:r>
            <a:r>
              <a:rPr lang="de-AT" dirty="0"/>
              <a:t> steuert kleine Fluggeräte, sogenannte Drohnen, ohne selbst in der Luft zu</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sein und mitzufliegen. Drohnen sollen in Zukunft eine weitere Möglichkeit sein, Ware wie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kleinere Pakete zu transportieren oder sehr dringende medizinische Produkte zu liefern. Nicht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nur Pakete sollen transportiert werden, auch könnte ein weiterer Einsatz sein, Teile von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Maschinen, die schwer erreichbar sind, mittels einer Drohne zu begutachten. Dabei ist eines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der Aufgaben, zu planen, wann und wo die Drohne fliegen soll. Dabei überlegt man sich die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besten Wege für die Drohne, damit sie schnell und sicher ankommt. Bevor eine Drohne fliegen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kann, muss der Pilot sicherstellen, dass sie in gutem Zustand ist. Er prüft die Drohne,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programmiert sie, sodass sie weiß, wohin sie fliegen soll, und kümmert sich darum, dass alles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richtig funktioniert. Es müssen auch weitere Vorbereitungen getroffen werden, wie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beispielsweise eine Flugerlaubnis einzuholen, damit die Drohne überhaupt abheben kann.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Schließlich lässt ein Drohnenpilot die Drohne fliegen und steuert sie möglicherweise von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einem Computer aus. Dabei muss sehr genau gesteuert werden können und immer aufgepasst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werden, dass die Drohne sicher fliegt. Ein Drohnenpilot lernt auch viel über Technik und muss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sich an viele Regeln halten, damit niemand durch die Drohne gestört oder gefährdet wird.</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Bild: </a:t>
            </a:r>
            <a:r>
              <a:rPr lang="de-DE" sz="1200" dirty="0">
                <a:effectLst/>
                <a:latin typeface="Calibri" panose="020F0502020204030204" pitchFamily="34" charset="0"/>
                <a:ea typeface="DengXian" panose="02010600030101010101" pitchFamily="2" charset="-122"/>
                <a:cs typeface="Times New Roman" panose="02020603050405020304" pitchFamily="18" charset="0"/>
              </a:rPr>
              <a:t>„Drohnenpilot“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Drohnenpilot“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4182514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43CD5-A68B-83DA-FD59-B9A822213F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712464F-9655-D568-F2B3-D80B006F0C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5AB8E95-77D1-4921-C36B-BF136272E157}"/>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Fahrer:in</a:t>
            </a:r>
            <a:r>
              <a:rPr lang="de-AT" sz="1200" b="1" i="0" u="none" strike="noStrike" kern="1200" baseline="0" dirty="0">
                <a:solidFill>
                  <a:schemeClr val="tx1"/>
                </a:solidFill>
                <a:latin typeface="+mn-lt"/>
                <a:ea typeface="+mn-ea"/>
                <a:cs typeface="+mn-cs"/>
              </a:rPr>
              <a:t> selbstfahrende LKW (B)</a:t>
            </a:r>
          </a:p>
          <a:p>
            <a:r>
              <a:rPr lang="de-AT" sz="1200" b="0" i="0" u="none" strike="noStrike" kern="1200" baseline="0" dirty="0">
                <a:solidFill>
                  <a:schemeClr val="tx1"/>
                </a:solidFill>
                <a:latin typeface="+mn-lt"/>
                <a:ea typeface="+mn-ea"/>
                <a:cs typeface="+mn-cs"/>
              </a:rPr>
              <a:t>LKWs der Zukunft werden durch die dahinterliegende Technologie selbst fahren können und</a:t>
            </a:r>
          </a:p>
          <a:p>
            <a:r>
              <a:rPr lang="de-AT" sz="1200" b="0" i="0" u="none" strike="noStrike" kern="1200" baseline="0" dirty="0">
                <a:solidFill>
                  <a:schemeClr val="tx1"/>
                </a:solidFill>
                <a:latin typeface="+mn-lt"/>
                <a:ea typeface="+mn-ea"/>
                <a:cs typeface="+mn-cs"/>
              </a:rPr>
              <a:t>mit anderen, hintereinanderfahrenden LKWs kommunizieren. Der Fahrer steuert daher die</a:t>
            </a:r>
          </a:p>
          <a:p>
            <a:r>
              <a:rPr lang="de-AT" sz="1200" b="0" i="0" u="none" strike="noStrike" kern="1200" baseline="0" dirty="0">
                <a:solidFill>
                  <a:schemeClr val="tx1"/>
                </a:solidFill>
                <a:latin typeface="+mn-lt"/>
                <a:ea typeface="+mn-ea"/>
                <a:cs typeface="+mn-cs"/>
              </a:rPr>
              <a:t>Lastwagen nicht selbst, sondern hilft vielmehr, dass die Lastwagen ganz alleine fahren können.</a:t>
            </a:r>
          </a:p>
          <a:p>
            <a:r>
              <a:rPr lang="de-AT" sz="1200" b="0" i="0" u="none" strike="noStrike" kern="1200" baseline="0" dirty="0">
                <a:solidFill>
                  <a:schemeClr val="tx1"/>
                </a:solidFill>
                <a:latin typeface="+mn-lt"/>
                <a:ea typeface="+mn-ea"/>
                <a:cs typeface="+mn-cs"/>
              </a:rPr>
              <a:t>Er passt auf, dass alles sicher bleibt, auch wenn der Lastwagen selbst lenkt. Die Hauptaufgabe</a:t>
            </a:r>
          </a:p>
          <a:p>
            <a:r>
              <a:rPr lang="de-AT" sz="1200" b="0" i="0" u="none" strike="noStrike" kern="1200" baseline="0" dirty="0">
                <a:solidFill>
                  <a:schemeClr val="tx1"/>
                </a:solidFill>
                <a:latin typeface="+mn-lt"/>
                <a:ea typeface="+mn-ea"/>
                <a:cs typeface="+mn-cs"/>
              </a:rPr>
              <a:t>in diesem Beruf ist es, den Lastwagen zu überwachen und sicherzustellen, dass alles korrekt</a:t>
            </a:r>
          </a:p>
          <a:p>
            <a:r>
              <a:rPr lang="de-AT" sz="1200" b="0" i="0" u="none" strike="noStrike" kern="1200" baseline="0" dirty="0">
                <a:solidFill>
                  <a:schemeClr val="tx1"/>
                </a:solidFill>
                <a:latin typeface="+mn-lt"/>
                <a:ea typeface="+mn-ea"/>
                <a:cs typeface="+mn-cs"/>
              </a:rPr>
              <a:t>funktioniert. In diesem Beruf muss man schnell reagieren können und bereit sein, das Steuer</a:t>
            </a:r>
          </a:p>
          <a:p>
            <a:r>
              <a:rPr lang="de-AT" sz="1200" b="0" i="0" u="none" strike="noStrike" kern="1200" baseline="0" dirty="0">
                <a:solidFill>
                  <a:schemeClr val="tx1"/>
                </a:solidFill>
                <a:latin typeface="+mn-lt"/>
                <a:ea typeface="+mn-ea"/>
                <a:cs typeface="+mn-cs"/>
              </a:rPr>
              <a:t>zu übernehmen, falls der LKW plötzlich nicht mehr von selbst fahren kann, zum Beispiel bei</a:t>
            </a:r>
          </a:p>
          <a:p>
            <a:r>
              <a:rPr lang="de-AT" sz="1200" b="0" i="0" u="none" strike="noStrike" kern="1200" baseline="0" dirty="0">
                <a:solidFill>
                  <a:schemeClr val="tx1"/>
                </a:solidFill>
                <a:latin typeface="+mn-lt"/>
                <a:ea typeface="+mn-ea"/>
                <a:cs typeface="+mn-cs"/>
              </a:rPr>
              <a:t>einem technischen Problem oder wenn eine unerwartete Situation auf der Straße auftritt.</a:t>
            </a:r>
          </a:p>
          <a:p>
            <a:r>
              <a:rPr lang="de-AT" sz="1200" b="0" i="0" u="none" strike="noStrike" kern="1200" baseline="0" dirty="0">
                <a:solidFill>
                  <a:schemeClr val="tx1"/>
                </a:solidFill>
                <a:latin typeface="+mn-lt"/>
                <a:ea typeface="+mn-ea"/>
                <a:cs typeface="+mn-cs"/>
              </a:rPr>
              <a:t>Eine weitere Aufgabe ist es, zu planen, wo und wie der LKW fahren soll. Manchmal muss die</a:t>
            </a:r>
          </a:p>
          <a:p>
            <a:r>
              <a:rPr lang="de-AT" sz="1200" b="0" i="0" u="none" strike="noStrike" kern="1200" baseline="0" dirty="0">
                <a:solidFill>
                  <a:schemeClr val="tx1"/>
                </a:solidFill>
                <a:latin typeface="+mn-lt"/>
                <a:ea typeface="+mn-ea"/>
                <a:cs typeface="+mn-cs"/>
              </a:rPr>
              <a:t>Route geändert werden, wenn es auf dem geplanten Weg zum Beispiel eine Baustelle gibt.</a:t>
            </a:r>
          </a:p>
          <a:p>
            <a:r>
              <a:rPr lang="de-AT" sz="1200" b="0" i="0" u="none" strike="noStrike" kern="1200" baseline="0" dirty="0">
                <a:solidFill>
                  <a:schemeClr val="tx1"/>
                </a:solidFill>
                <a:latin typeface="+mn-lt"/>
                <a:ea typeface="+mn-ea"/>
                <a:cs typeface="+mn-cs"/>
              </a:rPr>
              <a:t>Auch wenn man viel selbständig arbeitet, kommuniziert man trotzdem mit dem Team und mit</a:t>
            </a:r>
          </a:p>
          <a:p>
            <a:r>
              <a:rPr lang="de-AT" sz="1200" b="0" i="0" u="none" strike="noStrike" kern="1200" baseline="0" dirty="0">
                <a:solidFill>
                  <a:schemeClr val="tx1"/>
                </a:solidFill>
                <a:latin typeface="+mn-lt"/>
                <a:ea typeface="+mn-ea"/>
                <a:cs typeface="+mn-cs"/>
              </a:rPr>
              <a:t>einer zentralen Stelle, die hilft, die beste Strecke zu finden und alles gut zu organisieren. In</a:t>
            </a:r>
          </a:p>
          <a:p>
            <a:r>
              <a:rPr lang="de-AT" sz="1200" b="0" i="0" u="none" strike="noStrike" kern="1200" baseline="0" dirty="0">
                <a:solidFill>
                  <a:schemeClr val="tx1"/>
                </a:solidFill>
                <a:latin typeface="+mn-lt"/>
                <a:ea typeface="+mn-ea"/>
                <a:cs typeface="+mn-cs"/>
              </a:rPr>
              <a:t>diesem Beruf muss sich der Fahrer auch darum kümmern, dass der LKW in gutem Zustand ist.</a:t>
            </a:r>
          </a:p>
          <a:p>
            <a:r>
              <a:rPr lang="de-AT" sz="1200" b="0" i="0" u="none" strike="noStrike" kern="1200" baseline="0" dirty="0">
                <a:solidFill>
                  <a:schemeClr val="tx1"/>
                </a:solidFill>
                <a:latin typeface="+mn-lt"/>
                <a:ea typeface="+mn-ea"/>
                <a:cs typeface="+mn-cs"/>
              </a:rPr>
              <a:t>Überprüfungen und kleine Reparaturen müssen durchgeführt werden, damit sichergestellt ist,</a:t>
            </a:r>
          </a:p>
          <a:p>
            <a:r>
              <a:rPr lang="de-AT" sz="1200" b="0" i="0" u="none" strike="noStrike" kern="1200" baseline="0" dirty="0">
                <a:solidFill>
                  <a:schemeClr val="tx1"/>
                </a:solidFill>
                <a:latin typeface="+mn-lt"/>
                <a:ea typeface="+mn-ea"/>
                <a:cs typeface="+mn-cs"/>
              </a:rPr>
              <a:t>dass der LKW sicher ist. Es ist auch darauf zu achten, dass die Ladung sicher ist und alles an</a:t>
            </a:r>
          </a:p>
          <a:p>
            <a:r>
              <a:rPr lang="de-AT" sz="1200" b="0" i="0" u="none" strike="noStrike" kern="1200" baseline="0" dirty="0">
                <a:solidFill>
                  <a:schemeClr val="tx1"/>
                </a:solidFill>
                <a:latin typeface="+mn-lt"/>
                <a:ea typeface="+mn-ea"/>
                <a:cs typeface="+mn-cs"/>
              </a:rPr>
              <a:t>Bord ist, was laut den Lieferscheinen dabei sein sollte.</a:t>
            </a:r>
          </a:p>
          <a:p>
            <a:endParaRPr lang="de-AT" sz="12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„Fahrer selbstfahrende LKW“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Platooning LKW Fahrer“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693D237A-1DD5-9CDD-40F4-853B64FC3AD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D8F62B0-675E-7059-A01A-E2A3F5723AD8}"/>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1DE41C05-B153-DFCF-E3CA-E71F2D9AF08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F2AEA1-3A37-4869-5945-BB45828CCC2B}"/>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12294709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EFD1F-A4EA-3335-87D6-812AF94815B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260DE1-5835-3392-B915-C5C3652599B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695A1E7-0A4D-E025-B9AC-CB98C89CF1F0}"/>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SpezialistIn</a:t>
            </a:r>
            <a:r>
              <a:rPr lang="de-AT" sz="1200" b="1" i="0" u="none" strike="noStrike" kern="1200" baseline="0" dirty="0">
                <a:solidFill>
                  <a:schemeClr val="tx1"/>
                </a:solidFill>
                <a:latin typeface="+mn-lt"/>
                <a:ea typeface="+mn-ea"/>
                <a:cs typeface="+mn-cs"/>
              </a:rPr>
              <a:t> für Warenlager der Zukunft (C)</a:t>
            </a:r>
          </a:p>
          <a:p>
            <a:r>
              <a:rPr lang="de-AT" sz="1200" b="0" i="0" u="none" strike="noStrike" kern="1200" baseline="0" dirty="0">
                <a:solidFill>
                  <a:schemeClr val="tx1"/>
                </a:solidFill>
                <a:latin typeface="+mn-lt"/>
                <a:ea typeface="+mn-ea"/>
                <a:cs typeface="+mn-cs"/>
              </a:rPr>
              <a:t>In diesem Beruf wird in einem Warenlager gearbeitet, in dem viele verschiedene Produkte</a:t>
            </a:r>
          </a:p>
          <a:p>
            <a:r>
              <a:rPr lang="de-AT" sz="1200" b="0" i="0" u="none" strike="noStrike" kern="1200" baseline="0" dirty="0">
                <a:solidFill>
                  <a:schemeClr val="tx1"/>
                </a:solidFill>
                <a:latin typeface="+mn-lt"/>
                <a:ea typeface="+mn-ea"/>
                <a:cs typeface="+mn-cs"/>
              </a:rPr>
              <a:t>gelagert werden, die von Menschen und Maschinen bewegt und sortiert werden. Die</a:t>
            </a:r>
          </a:p>
          <a:p>
            <a:r>
              <a:rPr lang="de-AT" sz="1200" b="0" i="0" u="none" strike="noStrike" kern="1200" baseline="0" dirty="0">
                <a:solidFill>
                  <a:schemeClr val="tx1"/>
                </a:solidFill>
                <a:latin typeface="+mn-lt"/>
                <a:ea typeface="+mn-ea"/>
                <a:cs typeface="+mn-cs"/>
              </a:rPr>
              <a:t>Hauptaufgabe ist, dafür zu sorgen, dass alles im Lager glatt läuft. Man plant, wie Lagerhallen</a:t>
            </a:r>
          </a:p>
          <a:p>
            <a:r>
              <a:rPr lang="de-AT" sz="1200" b="0" i="0" u="none" strike="noStrike" kern="1200" baseline="0" dirty="0">
                <a:solidFill>
                  <a:schemeClr val="tx1"/>
                </a:solidFill>
                <a:latin typeface="+mn-lt"/>
                <a:ea typeface="+mn-ea"/>
                <a:cs typeface="+mn-cs"/>
              </a:rPr>
              <a:t>in der Zukunft aussehen und organisiert sein sollen, um alles schnell zu finden und zu</a:t>
            </a:r>
          </a:p>
          <a:p>
            <a:r>
              <a:rPr lang="de-AT" sz="1200" b="0" i="0" u="none" strike="noStrike" kern="1200" baseline="0" dirty="0">
                <a:solidFill>
                  <a:schemeClr val="tx1"/>
                </a:solidFill>
                <a:latin typeface="+mn-lt"/>
                <a:ea typeface="+mn-ea"/>
                <a:cs typeface="+mn-cs"/>
              </a:rPr>
              <a:t>versenden. Außerdem plant und nutzt man den Einsatz von Robotern, künstlicher Intelligenz</a:t>
            </a:r>
          </a:p>
          <a:p>
            <a:r>
              <a:rPr lang="de-AT" sz="1200" b="0" i="0" u="none" strike="noStrike" kern="1200" baseline="0" dirty="0">
                <a:solidFill>
                  <a:schemeClr val="tx1"/>
                </a:solidFill>
                <a:latin typeface="+mn-lt"/>
                <a:ea typeface="+mn-ea"/>
                <a:cs typeface="+mn-cs"/>
              </a:rPr>
              <a:t>und automatischen Systemen, um die Arbeit zu erleichtern und um das Lager zu managen. Als</a:t>
            </a:r>
          </a:p>
          <a:p>
            <a:r>
              <a:rPr lang="de-AT" sz="1200" b="0" i="0" u="none" strike="noStrike" kern="1200" baseline="0" dirty="0">
                <a:solidFill>
                  <a:schemeClr val="tx1"/>
                </a:solidFill>
                <a:latin typeface="+mn-lt"/>
                <a:ea typeface="+mn-ea"/>
                <a:cs typeface="+mn-cs"/>
              </a:rPr>
              <a:t>Spezialist sorgt man dafür, dass Maschinen wie Roboter und Drohnen gut zusammenarbeiten</a:t>
            </a:r>
          </a:p>
          <a:p>
            <a:r>
              <a:rPr lang="de-AT" sz="1200" b="0" i="0" u="none" strike="noStrike" kern="1200" baseline="0" dirty="0">
                <a:solidFill>
                  <a:schemeClr val="tx1"/>
                </a:solidFill>
                <a:latin typeface="+mn-lt"/>
                <a:ea typeface="+mn-ea"/>
                <a:cs typeface="+mn-cs"/>
              </a:rPr>
              <a:t>und helfen, alle Aufgaben schnell und sicher zu erledigen. In diesem Beruf plant man auch,</a:t>
            </a:r>
          </a:p>
          <a:p>
            <a:r>
              <a:rPr lang="de-AT" sz="1200" b="0" i="0" u="none" strike="noStrike" kern="1200" baseline="0" dirty="0">
                <a:solidFill>
                  <a:schemeClr val="tx1"/>
                </a:solidFill>
                <a:latin typeface="+mn-lt"/>
                <a:ea typeface="+mn-ea"/>
                <a:cs typeface="+mn-cs"/>
              </a:rPr>
              <a:t>wie viele Menschen jeden Tag arbeiten müssen und welche Aufgaben sie haben, um</a:t>
            </a:r>
          </a:p>
          <a:p>
            <a:r>
              <a:rPr lang="de-AT" sz="1200" b="0" i="0" u="none" strike="noStrike" kern="1200" baseline="0" dirty="0">
                <a:solidFill>
                  <a:schemeClr val="tx1"/>
                </a:solidFill>
                <a:latin typeface="+mn-lt"/>
                <a:ea typeface="+mn-ea"/>
                <a:cs typeface="+mn-cs"/>
              </a:rPr>
              <a:t>sicherzustellen, dass alles, was im Lager passiert, richtig ist. Es ist auch wichtig, dass alles sicher</a:t>
            </a:r>
          </a:p>
          <a:p>
            <a:r>
              <a:rPr lang="de-AT" sz="1200" b="0" i="0" u="none" strike="noStrike" kern="1200" baseline="0" dirty="0">
                <a:solidFill>
                  <a:schemeClr val="tx1"/>
                </a:solidFill>
                <a:latin typeface="+mn-lt"/>
                <a:ea typeface="+mn-ea"/>
                <a:cs typeface="+mn-cs"/>
              </a:rPr>
              <a:t>und sauber bleibt. Der Spezialist überwacht Systeme, die aufpassen, dass die Qualität der</a:t>
            </a:r>
          </a:p>
          <a:p>
            <a:r>
              <a:rPr lang="de-AT" sz="1200" b="0" i="0" u="none" strike="noStrike" kern="1200" baseline="0" dirty="0">
                <a:solidFill>
                  <a:schemeClr val="tx1"/>
                </a:solidFill>
                <a:latin typeface="+mn-lt"/>
                <a:ea typeface="+mn-ea"/>
                <a:cs typeface="+mn-cs"/>
              </a:rPr>
              <a:t>Arbeit gut ist und alle Regeln und Vorschriften eingehalten werden. Wenn etwas nicht stimmt,</a:t>
            </a:r>
          </a:p>
          <a:p>
            <a:r>
              <a:rPr lang="de-AT" sz="1200" b="0" i="0" u="none" strike="noStrike" kern="1200" baseline="0" dirty="0">
                <a:solidFill>
                  <a:schemeClr val="tx1"/>
                </a:solidFill>
                <a:latin typeface="+mn-lt"/>
                <a:ea typeface="+mn-ea"/>
                <a:cs typeface="+mn-cs"/>
              </a:rPr>
              <a:t>zum Beispiel wenn ein Roboter ausfällt, ist der Spezialist auch dafür verantwortlich, das</a:t>
            </a:r>
          </a:p>
          <a:p>
            <a:r>
              <a:rPr lang="de-AT" sz="1200" b="0" i="0" u="none" strike="noStrike" kern="1200" baseline="0" dirty="0">
                <a:solidFill>
                  <a:schemeClr val="tx1"/>
                </a:solidFill>
                <a:latin typeface="+mn-lt"/>
                <a:ea typeface="+mn-ea"/>
                <a:cs typeface="+mn-cs"/>
              </a:rPr>
              <a:t>Problem schnell zu lösen. Manchmal musst man sogar selbst einen der Roboter steuern. Kurz</a:t>
            </a:r>
          </a:p>
          <a:p>
            <a:r>
              <a:rPr lang="de-AT" sz="1200" b="0" i="0" u="none" strike="noStrike" kern="1200" baseline="0" dirty="0">
                <a:solidFill>
                  <a:schemeClr val="tx1"/>
                </a:solidFill>
                <a:latin typeface="+mn-lt"/>
                <a:ea typeface="+mn-ea"/>
                <a:cs typeface="+mn-cs"/>
              </a:rPr>
              <a:t>gesagt: diese Arbeit ist sehr wichtig, um sicherzustellen, dass Kunden ihre Bestellungen schnell</a:t>
            </a:r>
          </a:p>
          <a:p>
            <a:r>
              <a:rPr lang="de-AT" sz="1200" b="0" i="0" u="none" strike="noStrike" kern="1200" baseline="0" dirty="0">
                <a:solidFill>
                  <a:schemeClr val="tx1"/>
                </a:solidFill>
                <a:latin typeface="+mn-lt"/>
                <a:ea typeface="+mn-ea"/>
                <a:cs typeface="+mn-cs"/>
              </a:rPr>
              <a:t>und richtig erhalten.</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„Spezialist Warenlager der Zukunft“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Smart Warehouse Manager“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C19F136E-3426-43CF-CE59-6F2EE828F0A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4949048-F4EC-E211-6E4A-EF645C400ADB}"/>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FDCD90B9-BA01-9E1D-0715-1D1F562A5C7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AE560D5-BCB5-1F92-48A1-C9013736B5F5}"/>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16980550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B684A-8BC2-09BC-5F38-9C1519CEFB3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D888F6-F2A8-B5AF-10D3-4C7329D4EC9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0388DA0-125B-E30B-3695-0AC582C65345}"/>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LogistikspezialistIn</a:t>
            </a:r>
            <a:r>
              <a:rPr lang="de-AT" sz="1200" b="1" i="0" u="none" strike="noStrike" kern="1200" baseline="0" dirty="0">
                <a:solidFill>
                  <a:schemeClr val="tx1"/>
                </a:solidFill>
                <a:latin typeface="+mn-lt"/>
                <a:ea typeface="+mn-ea"/>
                <a:cs typeface="+mn-cs"/>
              </a:rPr>
              <a:t> städtischer Verkehr (D)</a:t>
            </a:r>
          </a:p>
          <a:p>
            <a:r>
              <a:rPr lang="de-AT" sz="1200" b="0" i="0" u="none" strike="noStrike" kern="1200" baseline="0" dirty="0">
                <a:solidFill>
                  <a:schemeClr val="tx1"/>
                </a:solidFill>
                <a:latin typeface="+mn-lt"/>
                <a:ea typeface="+mn-ea"/>
                <a:cs typeface="+mn-cs"/>
              </a:rPr>
              <a:t>Der Logistikspezialist für den städtischen Verkehr beschäftigt sich mit dem Transport in der</a:t>
            </a:r>
          </a:p>
          <a:p>
            <a:r>
              <a:rPr lang="de-AT" sz="1200" b="0" i="0" u="none" strike="noStrike" kern="1200" baseline="0" dirty="0">
                <a:solidFill>
                  <a:schemeClr val="tx1"/>
                </a:solidFill>
                <a:latin typeface="+mn-lt"/>
                <a:ea typeface="+mn-ea"/>
                <a:cs typeface="+mn-cs"/>
              </a:rPr>
              <a:t>Stadt. Dabei stellt sich beispielsweise die Frage, wie Ware am besten in Städten angeliefert</a:t>
            </a:r>
          </a:p>
          <a:p>
            <a:r>
              <a:rPr lang="de-AT" sz="1200" b="0" i="0" u="none" strike="noStrike" kern="1200" baseline="0" dirty="0">
                <a:solidFill>
                  <a:schemeClr val="tx1"/>
                </a:solidFill>
                <a:latin typeface="+mn-lt"/>
                <a:ea typeface="+mn-ea"/>
                <a:cs typeface="+mn-cs"/>
              </a:rPr>
              <a:t>oder abgeholt werden soll oder wie die Routen (Wege) geplant werden sollen, um Stau zu</a:t>
            </a:r>
          </a:p>
          <a:p>
            <a:r>
              <a:rPr lang="de-AT" sz="1200" b="0" i="0" u="none" strike="noStrike" kern="1200" baseline="0" dirty="0">
                <a:solidFill>
                  <a:schemeClr val="tx1"/>
                </a:solidFill>
                <a:latin typeface="+mn-lt"/>
                <a:ea typeface="+mn-ea"/>
                <a:cs typeface="+mn-cs"/>
              </a:rPr>
              <a:t>vermeiden. In diesem Beruf muss man gut darin sein, die besten Wege durch die Stadt zu</a:t>
            </a:r>
          </a:p>
          <a:p>
            <a:r>
              <a:rPr lang="de-AT" sz="1200" b="0" i="0" u="none" strike="noStrike" kern="1200" baseline="0" dirty="0">
                <a:solidFill>
                  <a:schemeClr val="tx1"/>
                </a:solidFill>
                <a:latin typeface="+mn-lt"/>
                <a:ea typeface="+mn-ea"/>
                <a:cs typeface="+mn-cs"/>
              </a:rPr>
              <a:t>finden, damit die Lieferungen schnell und ohne Störungen durch den Verkehr erfolgen können.</a:t>
            </a:r>
          </a:p>
          <a:p>
            <a:r>
              <a:rPr lang="de-AT" sz="1200" b="0" i="0" u="none" strike="noStrike" kern="1200" baseline="0" dirty="0">
                <a:solidFill>
                  <a:schemeClr val="tx1"/>
                </a:solidFill>
                <a:latin typeface="+mn-lt"/>
                <a:ea typeface="+mn-ea"/>
                <a:cs typeface="+mn-cs"/>
              </a:rPr>
              <a:t>Es werden dazu Daten angesehen und Informationen über die Stadt genutzt, um zu sehen,</a:t>
            </a:r>
          </a:p>
          <a:p>
            <a:r>
              <a:rPr lang="de-AT" sz="1200" b="0" i="0" u="none" strike="noStrike" kern="1200" baseline="0" dirty="0">
                <a:solidFill>
                  <a:schemeClr val="tx1"/>
                </a:solidFill>
                <a:latin typeface="+mn-lt"/>
                <a:ea typeface="+mn-ea"/>
                <a:cs typeface="+mn-cs"/>
              </a:rPr>
              <a:t>wie die Lieferwege sind, wie der Verkehr ist oder wo es oft zu Staus kommt. Daraus kann</a:t>
            </a:r>
          </a:p>
          <a:p>
            <a:r>
              <a:rPr lang="de-AT" sz="1200" b="0" i="0" u="none" strike="noStrike" kern="1200" baseline="0" dirty="0">
                <a:solidFill>
                  <a:schemeClr val="tx1"/>
                </a:solidFill>
                <a:latin typeface="+mn-lt"/>
                <a:ea typeface="+mn-ea"/>
                <a:cs typeface="+mn-cs"/>
              </a:rPr>
              <a:t>gelernt werden und Pläne können verbessert werden, um beispielsweise das nächste Mal</a:t>
            </a:r>
          </a:p>
          <a:p>
            <a:r>
              <a:rPr lang="de-AT" sz="1200" b="0" i="0" u="none" strike="noStrike" kern="1200" baseline="0" dirty="0">
                <a:solidFill>
                  <a:schemeClr val="tx1"/>
                </a:solidFill>
                <a:latin typeface="+mn-lt"/>
                <a:ea typeface="+mn-ea"/>
                <a:cs typeface="+mn-cs"/>
              </a:rPr>
              <a:t>einen Stau zu vermeiden. Eine weitere Aufgabe der Zukunft wird es sein, sich damit zu</a:t>
            </a:r>
          </a:p>
          <a:p>
            <a:r>
              <a:rPr lang="de-AT" sz="1200" b="0" i="0" u="none" strike="noStrike" kern="1200" baseline="0" dirty="0">
                <a:solidFill>
                  <a:schemeClr val="tx1"/>
                </a:solidFill>
                <a:latin typeface="+mn-lt"/>
                <a:ea typeface="+mn-ea"/>
                <a:cs typeface="+mn-cs"/>
              </a:rPr>
              <a:t>beschäftigen, welche Transportmittel oder Geräte in der Stadt eingesetzt werden sollen, wie</a:t>
            </a:r>
          </a:p>
          <a:p>
            <a:r>
              <a:rPr lang="de-AT" sz="1200" b="0" i="0" u="none" strike="noStrike" kern="1200" baseline="0" dirty="0">
                <a:solidFill>
                  <a:schemeClr val="tx1"/>
                </a:solidFill>
                <a:latin typeface="+mn-lt"/>
                <a:ea typeface="+mn-ea"/>
                <a:cs typeface="+mn-cs"/>
              </a:rPr>
              <a:t>Autos, Lastwagen, Roboter, Drohnen, Fahrräder oder andere. Es wird entschieden, welches</a:t>
            </a:r>
          </a:p>
          <a:p>
            <a:r>
              <a:rPr lang="de-AT" sz="1200" b="0" i="0" u="none" strike="noStrike" kern="1200" baseline="0" dirty="0">
                <a:solidFill>
                  <a:schemeClr val="tx1"/>
                </a:solidFill>
                <a:latin typeface="+mn-lt"/>
                <a:ea typeface="+mn-ea"/>
                <a:cs typeface="+mn-cs"/>
              </a:rPr>
              <a:t>Fahrzeug und welcher Fahrer für welche Lieferung am besten geeignet ist. Manchmal braucht</a:t>
            </a:r>
          </a:p>
          <a:p>
            <a:r>
              <a:rPr lang="de-AT" sz="1200" b="0" i="0" u="none" strike="noStrike" kern="1200" baseline="0" dirty="0">
                <a:solidFill>
                  <a:schemeClr val="tx1"/>
                </a:solidFill>
                <a:latin typeface="+mn-lt"/>
                <a:ea typeface="+mn-ea"/>
                <a:cs typeface="+mn-cs"/>
              </a:rPr>
              <a:t>man ein großes Auto, manchmal reicht ein kleines oder sogar ein Fahrrad zur Lieferung.</a:t>
            </a:r>
          </a:p>
          <a:p>
            <a:r>
              <a:rPr lang="de-AT" sz="1200" b="0" i="0" u="none" strike="noStrike" kern="1200" baseline="0" dirty="0">
                <a:solidFill>
                  <a:schemeClr val="tx1"/>
                </a:solidFill>
                <a:latin typeface="+mn-lt"/>
                <a:ea typeface="+mn-ea"/>
                <a:cs typeface="+mn-cs"/>
              </a:rPr>
              <a:t>Wichtig ist auch in diesem Beruf der Blick auf die Umwelt und Nachhaltigkeit. Generell</a:t>
            </a:r>
          </a:p>
          <a:p>
            <a:r>
              <a:rPr lang="de-AT" sz="1200" b="0" i="0" u="none" strike="noStrike" kern="1200" baseline="0" dirty="0">
                <a:solidFill>
                  <a:schemeClr val="tx1"/>
                </a:solidFill>
                <a:latin typeface="+mn-lt"/>
                <a:ea typeface="+mn-ea"/>
                <a:cs typeface="+mn-cs"/>
              </a:rPr>
              <a:t>kümmert sich der Spezialist darum, dass der Verkehr in Städten reibungslos fließt. Neben der</a:t>
            </a:r>
          </a:p>
          <a:p>
            <a:r>
              <a:rPr lang="de-AT" sz="1200" b="0" i="0" u="none" strike="noStrike" kern="1200" baseline="0" dirty="0">
                <a:solidFill>
                  <a:schemeClr val="tx1"/>
                </a:solidFill>
                <a:latin typeface="+mn-lt"/>
                <a:ea typeface="+mn-ea"/>
                <a:cs typeface="+mn-cs"/>
              </a:rPr>
              <a:t>Routenplanung verfolgt man in Echtzeit den Transport und greift, wenn notwendig, bei einer</a:t>
            </a:r>
          </a:p>
          <a:p>
            <a:r>
              <a:rPr lang="de-AT" sz="1200" b="0" i="0" u="none" strike="noStrike" kern="1200" baseline="0" dirty="0">
                <a:solidFill>
                  <a:schemeClr val="tx1"/>
                </a:solidFill>
                <a:latin typeface="+mn-lt"/>
                <a:ea typeface="+mn-ea"/>
                <a:cs typeface="+mn-cs"/>
              </a:rPr>
              <a:t>Straßensperre oder anderen unvorhergesehenen Problemen so schnell wie möglich ein.</a:t>
            </a:r>
          </a:p>
          <a:p>
            <a:endParaRPr lang="de-AT" sz="12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„Logistikspezialist Städtischer Verkehr“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Logistikspezialistin städtischer Verkehr“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B6C5E066-D42B-C9CA-B2B7-3C54431B54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F786C02-E000-6245-73DE-A6322D92C183}"/>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5E0827C-095D-C394-55AB-30E3CEB22EA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3A7C85-634C-4262-A663-D91686E0CA55}"/>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11093642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5E4849-0822-B752-395B-17426690AEC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8F0B039-0527-E7EB-328F-ADCE042F4F3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1675597-2846-5A03-25B9-DEB511D7D71F}"/>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ExpertIn</a:t>
            </a:r>
            <a:r>
              <a:rPr lang="de-AT" sz="1200" b="1" i="0" u="none" strike="noStrike" kern="1200" baseline="0" dirty="0">
                <a:solidFill>
                  <a:schemeClr val="tx1"/>
                </a:solidFill>
                <a:latin typeface="+mn-lt"/>
                <a:ea typeface="+mn-ea"/>
                <a:cs typeface="+mn-cs"/>
              </a:rPr>
              <a:t> für Datenauswertung (E)</a:t>
            </a:r>
          </a:p>
          <a:p>
            <a:r>
              <a:rPr lang="de-AT" sz="1200" b="0" i="0" u="none" strike="noStrike" kern="1200" baseline="0" dirty="0">
                <a:solidFill>
                  <a:schemeClr val="tx1"/>
                </a:solidFill>
                <a:latin typeface="+mn-lt"/>
                <a:ea typeface="+mn-ea"/>
                <a:cs typeface="+mn-cs"/>
              </a:rPr>
              <a:t>Der Experte für Datenauswertung schaut sich große Mengen von Informationen an und</a:t>
            </a:r>
          </a:p>
          <a:p>
            <a:r>
              <a:rPr lang="de-AT" sz="1200" b="0" i="0" u="none" strike="noStrike" kern="1200" baseline="0" dirty="0">
                <a:solidFill>
                  <a:schemeClr val="tx1"/>
                </a:solidFill>
                <a:latin typeface="+mn-lt"/>
                <a:ea typeface="+mn-ea"/>
                <a:cs typeface="+mn-cs"/>
              </a:rPr>
              <a:t>versucht herauszufinden, was sie bedeuten, damit die Firma kluge Entscheidungen treffen</a:t>
            </a:r>
          </a:p>
          <a:p>
            <a:r>
              <a:rPr lang="de-AT" sz="1200" b="0" i="0" u="none" strike="noStrike" kern="1200" baseline="0" dirty="0">
                <a:solidFill>
                  <a:schemeClr val="tx1"/>
                </a:solidFill>
                <a:latin typeface="+mn-lt"/>
                <a:ea typeface="+mn-ea"/>
                <a:cs typeface="+mn-cs"/>
              </a:rPr>
              <a:t>kann. Dafür werden die Daten und Informationen aus unterschiedlichen Quellen gesammelt</a:t>
            </a:r>
          </a:p>
          <a:p>
            <a:r>
              <a:rPr lang="de-AT" sz="1200" b="0" i="0" u="none" strike="noStrike" kern="1200" baseline="0" dirty="0">
                <a:solidFill>
                  <a:schemeClr val="tx1"/>
                </a:solidFill>
                <a:latin typeface="+mn-lt"/>
                <a:ea typeface="+mn-ea"/>
                <a:cs typeface="+mn-cs"/>
              </a:rPr>
              <a:t>und untersucht. Diese Zahlen oder Daten können beispielsweise Verkaufszahlen sein oder</a:t>
            </a:r>
          </a:p>
          <a:p>
            <a:r>
              <a:rPr lang="de-AT" sz="1200" b="0" i="0" u="none" strike="noStrike" kern="1200" baseline="0" dirty="0">
                <a:solidFill>
                  <a:schemeClr val="tx1"/>
                </a:solidFill>
                <a:latin typeface="+mn-lt"/>
                <a:ea typeface="+mn-ea"/>
                <a:cs typeface="+mn-cs"/>
              </a:rPr>
              <a:t>Information darüber, wie sehr die Kunden die Produkte mögen. Manchmal sind die</a:t>
            </a:r>
          </a:p>
          <a:p>
            <a:r>
              <a:rPr lang="de-AT" sz="1200" b="0" i="0" u="none" strike="noStrike" kern="1200" baseline="0" dirty="0">
                <a:solidFill>
                  <a:schemeClr val="tx1"/>
                </a:solidFill>
                <a:latin typeface="+mn-lt"/>
                <a:ea typeface="+mn-ea"/>
                <a:cs typeface="+mn-cs"/>
              </a:rPr>
              <a:t>gesammelten Daten aber unvollständig oder fehlerhaft. Der Experte muss diese Daten daher</a:t>
            </a:r>
          </a:p>
          <a:p>
            <a:r>
              <a:rPr lang="de-AT" sz="1200" b="0" i="0" u="none" strike="noStrike" kern="1200" baseline="0" dirty="0">
                <a:solidFill>
                  <a:schemeClr val="tx1"/>
                </a:solidFill>
                <a:latin typeface="+mn-lt"/>
                <a:ea typeface="+mn-ea"/>
                <a:cs typeface="+mn-cs"/>
              </a:rPr>
              <a:t>finden und bereinigen, damit sie genutzt werden können. Mithilfe von Computerprogrammen</a:t>
            </a:r>
          </a:p>
          <a:p>
            <a:r>
              <a:rPr lang="de-AT" sz="1200" b="0" i="0" u="none" strike="noStrike" kern="1200" baseline="0" dirty="0">
                <a:solidFill>
                  <a:schemeClr val="tx1"/>
                </a:solidFill>
                <a:latin typeface="+mn-lt"/>
                <a:ea typeface="+mn-ea"/>
                <a:cs typeface="+mn-cs"/>
              </a:rPr>
              <a:t>oder mathematischen Formeln wird versucht, Muster aus den Informationen und Daten zu</a:t>
            </a:r>
          </a:p>
          <a:p>
            <a:r>
              <a:rPr lang="de-AT" sz="1200" b="0" i="0" u="none" strike="noStrike" kern="1200" baseline="0" dirty="0">
                <a:solidFill>
                  <a:schemeClr val="tx1"/>
                </a:solidFill>
                <a:latin typeface="+mn-lt"/>
                <a:ea typeface="+mn-ea"/>
                <a:cs typeface="+mn-cs"/>
              </a:rPr>
              <a:t>erkennen. Beispielsweise könnte herausgefunden werden, welche Produkte sich am besten</a:t>
            </a:r>
          </a:p>
          <a:p>
            <a:r>
              <a:rPr lang="de-AT" sz="1200" b="0" i="0" u="none" strike="noStrike" kern="1200" baseline="0" dirty="0">
                <a:solidFill>
                  <a:schemeClr val="tx1"/>
                </a:solidFill>
                <a:latin typeface="+mn-lt"/>
                <a:ea typeface="+mn-ea"/>
                <a:cs typeface="+mn-cs"/>
              </a:rPr>
              <a:t>verkaufen oder zu welcher Jahreszeit die meisten Menschen einkaufen. Anhand von</a:t>
            </a:r>
          </a:p>
          <a:p>
            <a:r>
              <a:rPr lang="de-AT" sz="1200" b="0" i="0" u="none" strike="noStrike" kern="1200" baseline="0" dirty="0">
                <a:solidFill>
                  <a:schemeClr val="tx1"/>
                </a:solidFill>
                <a:latin typeface="+mn-lt"/>
                <a:ea typeface="+mn-ea"/>
                <a:cs typeface="+mn-cs"/>
              </a:rPr>
              <a:t>Wetterdaten könnte auch ein Muster gefunden werden und versucht werden vorherzusagen,</a:t>
            </a:r>
          </a:p>
          <a:p>
            <a:r>
              <a:rPr lang="de-AT" sz="1200" b="0" i="0" u="none" strike="noStrike" kern="1200" baseline="0" dirty="0">
                <a:solidFill>
                  <a:schemeClr val="tx1"/>
                </a:solidFill>
                <a:latin typeface="+mn-lt"/>
                <a:ea typeface="+mn-ea"/>
                <a:cs typeface="+mn-cs"/>
              </a:rPr>
              <a:t>wann mit sonnigem Wetter zu rechnen ist, damit Grillprodukte gut verkauft werden können.</a:t>
            </a:r>
          </a:p>
          <a:p>
            <a:r>
              <a:rPr lang="de-AT" sz="1200" b="0" i="0" u="none" strike="noStrike" kern="1200" baseline="0" dirty="0">
                <a:solidFill>
                  <a:schemeClr val="tx1"/>
                </a:solidFill>
                <a:latin typeface="+mn-lt"/>
                <a:ea typeface="+mn-ea"/>
                <a:cs typeface="+mn-cs"/>
              </a:rPr>
              <a:t>Aufgrund von dem, was der Experte herausgefunden hat, ist es eine weitere Aufgabe,</a:t>
            </a:r>
          </a:p>
          <a:p>
            <a:r>
              <a:rPr lang="de-AT" sz="1200" b="0" i="0" u="none" strike="noStrike" kern="1200" baseline="0" dirty="0">
                <a:solidFill>
                  <a:schemeClr val="tx1"/>
                </a:solidFill>
                <a:latin typeface="+mn-lt"/>
                <a:ea typeface="+mn-ea"/>
                <a:cs typeface="+mn-cs"/>
              </a:rPr>
              <a:t>Empfehlungen zu geben. Beispielsweise könnte der Experte vorschlagen, mehr von einem</a:t>
            </a:r>
          </a:p>
          <a:p>
            <a:r>
              <a:rPr lang="de-AT" sz="1200" b="0" i="0" u="none" strike="noStrike" kern="1200" baseline="0" dirty="0">
                <a:solidFill>
                  <a:schemeClr val="tx1"/>
                </a:solidFill>
                <a:latin typeface="+mn-lt"/>
                <a:ea typeface="+mn-ea"/>
                <a:cs typeface="+mn-cs"/>
              </a:rPr>
              <a:t>Produkt zu produzieren, das sich gut verkauft. Der Experte macht auch Berichte und</a:t>
            </a:r>
          </a:p>
          <a:p>
            <a:r>
              <a:rPr lang="de-AT" sz="1200" b="0" i="0" u="none" strike="noStrike" kern="1200" baseline="0" dirty="0">
                <a:solidFill>
                  <a:schemeClr val="tx1"/>
                </a:solidFill>
                <a:latin typeface="+mn-lt"/>
                <a:ea typeface="+mn-ea"/>
                <a:cs typeface="+mn-cs"/>
              </a:rPr>
              <a:t>Diagramme (ähnlich wie Bilder) die zeigen, was er herausgefunden hat. Diese helfen den Chefs</a:t>
            </a:r>
          </a:p>
          <a:p>
            <a:r>
              <a:rPr lang="de-AT" sz="1200" b="0" i="0" u="none" strike="noStrike" kern="1200" baseline="0" dirty="0">
                <a:solidFill>
                  <a:schemeClr val="tx1"/>
                </a:solidFill>
                <a:latin typeface="+mn-lt"/>
                <a:ea typeface="+mn-ea"/>
                <a:cs typeface="+mn-cs"/>
              </a:rPr>
              <a:t>der Firma, schnelle und gute Entscheidungen zu treffen.</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„Experte Datenauswertung“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Experte Data Analysis“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FA15410E-6554-3997-C9B7-7699E61C10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A3DA445-062B-09A4-2F84-051CE65D043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EE1D3A9-98E1-90EE-160D-0655D3F7ADE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F0A339F-B6ED-0380-95D2-77FBAFD406F7}"/>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386955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1D8C3-F1CD-9531-9955-775894D0766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AE9292F-1CB4-EDAF-B016-E4F00CD954F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CDFD3DE-1D26-D69B-9796-73D541F2F3EA}"/>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ExpertIn</a:t>
            </a:r>
            <a:r>
              <a:rPr lang="de-AT" sz="1200" b="1" i="0" u="none" strike="noStrike" kern="1200" baseline="0" dirty="0">
                <a:solidFill>
                  <a:schemeClr val="tx1"/>
                </a:solidFill>
                <a:latin typeface="+mn-lt"/>
                <a:ea typeface="+mn-ea"/>
                <a:cs typeface="+mn-cs"/>
              </a:rPr>
              <a:t> für Roboter und automatische Maschinen (F)</a:t>
            </a:r>
          </a:p>
          <a:p>
            <a:r>
              <a:rPr lang="de-AT" sz="1200" b="0" i="0" u="none" strike="noStrike" kern="1200" baseline="0" dirty="0">
                <a:solidFill>
                  <a:schemeClr val="tx1"/>
                </a:solidFill>
                <a:latin typeface="+mn-lt"/>
                <a:ea typeface="+mn-ea"/>
                <a:cs typeface="+mn-cs"/>
              </a:rPr>
              <a:t>Der Experte für Roboter und automatische Maschinen ist wie ein Erfinder, der herausfindet,</a:t>
            </a:r>
          </a:p>
          <a:p>
            <a:r>
              <a:rPr lang="de-AT" sz="1200" b="0" i="0" u="none" strike="noStrike" kern="1200" baseline="0" dirty="0">
                <a:solidFill>
                  <a:schemeClr val="tx1"/>
                </a:solidFill>
                <a:latin typeface="+mn-lt"/>
                <a:ea typeface="+mn-ea"/>
                <a:cs typeface="+mn-cs"/>
              </a:rPr>
              <a:t>wie Roboter oder automatisierte Geräte oder Systeme Menschen bei ihrer Arbeit helfen</a:t>
            </a:r>
          </a:p>
          <a:p>
            <a:r>
              <a:rPr lang="de-AT" sz="1200" b="0" i="0" u="none" strike="noStrike" kern="1200" baseline="0" dirty="0">
                <a:solidFill>
                  <a:schemeClr val="tx1"/>
                </a:solidFill>
                <a:latin typeface="+mn-lt"/>
                <a:ea typeface="+mn-ea"/>
                <a:cs typeface="+mn-cs"/>
              </a:rPr>
              <a:t>können. Die Experten planen, wie Roboter oder von selbst funktionierende Geräte am besten</a:t>
            </a:r>
          </a:p>
          <a:p>
            <a:r>
              <a:rPr lang="de-AT" sz="1200" b="0" i="0" u="none" strike="noStrike" kern="1200" baseline="0" dirty="0">
                <a:solidFill>
                  <a:schemeClr val="tx1"/>
                </a:solidFill>
                <a:latin typeface="+mn-lt"/>
                <a:ea typeface="+mn-ea"/>
                <a:cs typeface="+mn-cs"/>
              </a:rPr>
              <a:t>eingesetzt werden können, bauen diese Geräte, stellen sie ein und sorgen dafür, dass sie</a:t>
            </a:r>
          </a:p>
          <a:p>
            <a:r>
              <a:rPr lang="de-AT" sz="1200" b="0" i="0" u="none" strike="noStrike" kern="1200" baseline="0" dirty="0">
                <a:solidFill>
                  <a:schemeClr val="tx1"/>
                </a:solidFill>
                <a:latin typeface="+mn-lt"/>
                <a:ea typeface="+mn-ea"/>
                <a:cs typeface="+mn-cs"/>
              </a:rPr>
              <a:t>richtig arbeiten. Das bedeutet, sie müssen oft die Roboter oder Geräte programmieren, und</a:t>
            </a:r>
          </a:p>
          <a:p>
            <a:r>
              <a:rPr lang="de-AT" sz="1200" b="0" i="0" u="none" strike="noStrike" kern="1200" baseline="0" dirty="0">
                <a:solidFill>
                  <a:schemeClr val="tx1"/>
                </a:solidFill>
                <a:latin typeface="+mn-lt"/>
                <a:ea typeface="+mn-ea"/>
                <a:cs typeface="+mn-cs"/>
              </a:rPr>
              <a:t>ihnen somit beibringen, was sie tun sollen. Eine weitere wichtige Aufgabe ist es, die Roboter</a:t>
            </a:r>
          </a:p>
          <a:p>
            <a:r>
              <a:rPr lang="de-AT" sz="1200" b="0" i="0" u="none" strike="noStrike" kern="1200" baseline="0" dirty="0">
                <a:solidFill>
                  <a:schemeClr val="tx1"/>
                </a:solidFill>
                <a:latin typeface="+mn-lt"/>
                <a:ea typeface="+mn-ea"/>
                <a:cs typeface="+mn-cs"/>
              </a:rPr>
              <a:t>zu testen, um sicherzustellen, dass sie ihre Aufgaben gut machen. Roboter und automatisierte</a:t>
            </a:r>
          </a:p>
          <a:p>
            <a:r>
              <a:rPr lang="de-AT" sz="1200" b="0" i="0" u="none" strike="noStrike" kern="1200" baseline="0" dirty="0">
                <a:solidFill>
                  <a:schemeClr val="tx1"/>
                </a:solidFill>
                <a:latin typeface="+mn-lt"/>
                <a:ea typeface="+mn-ea"/>
                <a:cs typeface="+mn-cs"/>
              </a:rPr>
              <a:t>Geräte sollen aber auch weiter verbessert werden, wenn es nötig ist. Deswegen beobachten</a:t>
            </a:r>
          </a:p>
          <a:p>
            <a:r>
              <a:rPr lang="de-AT" sz="1200" b="0" i="0" u="none" strike="noStrike" kern="1200" baseline="0" dirty="0">
                <a:solidFill>
                  <a:schemeClr val="tx1"/>
                </a:solidFill>
                <a:latin typeface="+mn-lt"/>
                <a:ea typeface="+mn-ea"/>
                <a:cs typeface="+mn-cs"/>
              </a:rPr>
              <a:t>die Experten die Roboter, überprüfen die Geräte und nutzen weitere Daten, um zu sehen, was</a:t>
            </a:r>
          </a:p>
          <a:p>
            <a:r>
              <a:rPr lang="de-AT" sz="1200" b="0" i="0" u="none" strike="noStrike" kern="1200" baseline="0" dirty="0">
                <a:solidFill>
                  <a:schemeClr val="tx1"/>
                </a:solidFill>
                <a:latin typeface="+mn-lt"/>
                <a:ea typeface="+mn-ea"/>
                <a:cs typeface="+mn-cs"/>
              </a:rPr>
              <a:t>gut läuft oder was verbessert werden kann. Manchmal muss die Software aktualisiert werden,</a:t>
            </a:r>
          </a:p>
          <a:p>
            <a:r>
              <a:rPr lang="de-AT" sz="1200" b="0" i="0" u="none" strike="noStrike" kern="1200" baseline="0" dirty="0">
                <a:solidFill>
                  <a:schemeClr val="tx1"/>
                </a:solidFill>
                <a:latin typeface="+mn-lt"/>
                <a:ea typeface="+mn-ea"/>
                <a:cs typeface="+mn-cs"/>
              </a:rPr>
              <a:t>damit alles auf dem neuesten Stand der Technik bleibt. Zudem kümmern sich diese Experten</a:t>
            </a:r>
          </a:p>
          <a:p>
            <a:r>
              <a:rPr lang="de-AT" sz="1200" b="0" i="0" u="none" strike="noStrike" kern="1200" baseline="0" dirty="0">
                <a:solidFill>
                  <a:schemeClr val="tx1"/>
                </a:solidFill>
                <a:latin typeface="+mn-lt"/>
                <a:ea typeface="+mn-ea"/>
                <a:cs typeface="+mn-cs"/>
              </a:rPr>
              <a:t>darum, dass die neuen Roboter und Systeme gut mit den Computern und Programmen, die</a:t>
            </a:r>
          </a:p>
          <a:p>
            <a:r>
              <a:rPr lang="de-AT" sz="1200" b="0" i="0" u="none" strike="noStrike" kern="1200" baseline="0" dirty="0">
                <a:solidFill>
                  <a:schemeClr val="tx1"/>
                </a:solidFill>
                <a:latin typeface="+mn-lt"/>
                <a:ea typeface="+mn-ea"/>
                <a:cs typeface="+mn-cs"/>
              </a:rPr>
              <a:t>schon im Unternehmen sind, zusammenarbeiten. Wenn einmal ein Fehler auftritt, ist es die</a:t>
            </a:r>
          </a:p>
          <a:p>
            <a:r>
              <a:rPr lang="de-AT" sz="1200" b="0" i="0" u="none" strike="noStrike" kern="1200" baseline="0" dirty="0">
                <a:solidFill>
                  <a:schemeClr val="tx1"/>
                </a:solidFill>
                <a:latin typeface="+mn-lt"/>
                <a:ea typeface="+mn-ea"/>
                <a:cs typeface="+mn-cs"/>
              </a:rPr>
              <a:t>Aufgabe von Experten herauszufinden, was schiefgelaufen ist, und das Problem zu lösen. In</a:t>
            </a:r>
          </a:p>
          <a:p>
            <a:r>
              <a:rPr lang="de-AT" sz="1200" b="0" i="0" u="none" strike="noStrike" kern="1200" baseline="0" dirty="0">
                <a:solidFill>
                  <a:schemeClr val="tx1"/>
                </a:solidFill>
                <a:latin typeface="+mn-lt"/>
                <a:ea typeface="+mn-ea"/>
                <a:cs typeface="+mn-cs"/>
              </a:rPr>
              <a:t>diesem Beruf lernt man viel über Technologien wie Robotik oder automatische Geräte und</a:t>
            </a:r>
          </a:p>
          <a:p>
            <a:r>
              <a:rPr lang="de-AT" sz="1200" b="0" i="0" u="none" strike="noStrike" kern="1200" baseline="0" dirty="0">
                <a:solidFill>
                  <a:schemeClr val="tx1"/>
                </a:solidFill>
                <a:latin typeface="+mn-lt"/>
                <a:ea typeface="+mn-ea"/>
                <a:cs typeface="+mn-cs"/>
              </a:rPr>
              <a:t>darüber, diese Geräte zu programmieren.</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„Experte Roboter und automatische Maschinen“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Expertin </a:t>
            </a:r>
            <a:r>
              <a:rPr lang="de-DE" sz="1200" dirty="0">
                <a:latin typeface="Calibri" panose="020F0502020204030204" pitchFamily="34" charset="0"/>
                <a:ea typeface="DengXian" panose="02010600030101010101" pitchFamily="2" charset="-122"/>
                <a:cs typeface="Times New Roman" panose="02020603050405020304" pitchFamily="18" charset="0"/>
              </a:rPr>
              <a:t>für Roboter und Automatisierung</a:t>
            </a:r>
            <a:r>
              <a:rPr lang="de-DE" sz="1200" dirty="0">
                <a:effectLst/>
                <a:latin typeface="Calibri" panose="020F0502020204030204" pitchFamily="34" charset="0"/>
                <a:ea typeface="DengXian" panose="02010600030101010101" pitchFamily="2" charset="-122"/>
                <a:cs typeface="Times New Roman" panose="02020603050405020304" pitchFamily="18" charset="0"/>
              </a:rPr>
              <a:t>“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97741CB4-8F24-FFDD-43D4-E847DA4329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7294EAC-38DE-158E-49D1-0B33F076C29F}"/>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60C80041-C283-C196-D730-029D558CE91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65DA6FF-CBF2-9058-381D-009671DB5DD1}"/>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31781848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4776F-7849-AAD8-48FA-CF329739573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E2D5EDB-059B-9B3E-602A-F83DE42BE55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A474A53-3793-E913-ADC5-512E7C27A374}"/>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ManagerIn</a:t>
            </a:r>
            <a:r>
              <a:rPr lang="de-AT" sz="1200" b="1" i="0" u="none" strike="noStrike" kern="1200" baseline="0" dirty="0">
                <a:solidFill>
                  <a:schemeClr val="tx1"/>
                </a:solidFill>
                <a:latin typeface="+mn-lt"/>
                <a:ea typeface="+mn-ea"/>
                <a:cs typeface="+mn-cs"/>
              </a:rPr>
              <a:t> für Nachhaltigkeit (G)</a:t>
            </a:r>
          </a:p>
          <a:p>
            <a:r>
              <a:rPr lang="de-AT" sz="1200" b="0" i="0" u="none" strike="noStrike" kern="1200" baseline="0" dirty="0">
                <a:solidFill>
                  <a:schemeClr val="tx1"/>
                </a:solidFill>
                <a:latin typeface="+mn-lt"/>
                <a:ea typeface="+mn-ea"/>
                <a:cs typeface="+mn-cs"/>
              </a:rPr>
              <a:t>Der Manager für Nachhaltigkeit hat ein starkes Interesse an Nachhaltigkeit und Umweltschutz</a:t>
            </a:r>
          </a:p>
          <a:p>
            <a:r>
              <a:rPr lang="de-AT" sz="1200" b="0" i="0" u="none" strike="noStrike" kern="1200" baseline="0" dirty="0">
                <a:solidFill>
                  <a:schemeClr val="tx1"/>
                </a:solidFill>
                <a:latin typeface="+mn-lt"/>
                <a:ea typeface="+mn-ea"/>
                <a:cs typeface="+mn-cs"/>
              </a:rPr>
              <a:t>und stellt sicher, dass die logistischen Abläufe und Prozesse umweltfreundlich sind. Eine der</a:t>
            </a:r>
          </a:p>
          <a:p>
            <a:r>
              <a:rPr lang="de-AT" sz="1200" b="0" i="0" u="none" strike="noStrike" kern="1200" baseline="0" dirty="0">
                <a:solidFill>
                  <a:schemeClr val="tx1"/>
                </a:solidFill>
                <a:latin typeface="+mn-lt"/>
                <a:ea typeface="+mn-ea"/>
                <a:cs typeface="+mn-cs"/>
              </a:rPr>
              <a:t>Aufgaben ist es beispielsweise, die besten Transportwege zu finden oder umweltfreundlichere</a:t>
            </a:r>
          </a:p>
          <a:p>
            <a:r>
              <a:rPr lang="de-AT" sz="1200" b="0" i="0" u="none" strike="noStrike" kern="1200" baseline="0" dirty="0">
                <a:solidFill>
                  <a:schemeClr val="tx1"/>
                </a:solidFill>
                <a:latin typeface="+mn-lt"/>
                <a:ea typeface="+mn-ea"/>
                <a:cs typeface="+mn-cs"/>
              </a:rPr>
              <a:t>Transportmittel auszuwählen, um weniger Diesel oder Benzin zu verbrauchen, damit die Luft</a:t>
            </a:r>
          </a:p>
          <a:p>
            <a:r>
              <a:rPr lang="de-AT" sz="1200" b="0" i="0" u="none" strike="noStrike" kern="1200" baseline="0" dirty="0">
                <a:solidFill>
                  <a:schemeClr val="tx1"/>
                </a:solidFill>
                <a:latin typeface="+mn-lt"/>
                <a:ea typeface="+mn-ea"/>
                <a:cs typeface="+mn-cs"/>
              </a:rPr>
              <a:t>sauber gehalten wird. Generell achtet der Nachhaltigkeitsmanager darauf, dass die</a:t>
            </a:r>
          </a:p>
          <a:p>
            <a:r>
              <a:rPr lang="de-AT" sz="1200" b="0" i="0" u="none" strike="noStrike" kern="1200" baseline="0" dirty="0">
                <a:solidFill>
                  <a:schemeClr val="tx1"/>
                </a:solidFill>
                <a:latin typeface="+mn-lt"/>
                <a:ea typeface="+mn-ea"/>
                <a:cs typeface="+mn-cs"/>
              </a:rPr>
              <a:t>Verkehrsmittel wie Schiffe oder Lastwagen beim Transport von Ware sauber arbeiten. Eine</a:t>
            </a:r>
          </a:p>
          <a:p>
            <a:r>
              <a:rPr lang="de-AT" sz="1200" b="0" i="0" u="none" strike="noStrike" kern="1200" baseline="0" dirty="0">
                <a:solidFill>
                  <a:schemeClr val="tx1"/>
                </a:solidFill>
                <a:latin typeface="+mn-lt"/>
                <a:ea typeface="+mn-ea"/>
                <a:cs typeface="+mn-cs"/>
              </a:rPr>
              <a:t>weitere Aufgabe ist es, nachhaltige Verpackungsmaterialien einzusetzen und Möglichkeiten</a:t>
            </a:r>
          </a:p>
          <a:p>
            <a:r>
              <a:rPr lang="de-AT" sz="1200" b="0" i="0" u="none" strike="noStrike" kern="1200" baseline="0" dirty="0">
                <a:solidFill>
                  <a:schemeClr val="tx1"/>
                </a:solidFill>
                <a:latin typeface="+mn-lt"/>
                <a:ea typeface="+mn-ea"/>
                <a:cs typeface="+mn-cs"/>
              </a:rPr>
              <a:t>zu finden, damit weniger Müll entsteht. Der Manager überlegt, wie man Materialien</a:t>
            </a:r>
          </a:p>
          <a:p>
            <a:r>
              <a:rPr lang="de-AT" sz="1200" b="0" i="0" u="none" strike="noStrike" kern="1200" baseline="0" dirty="0">
                <a:solidFill>
                  <a:schemeClr val="tx1"/>
                </a:solidFill>
                <a:latin typeface="+mn-lt"/>
                <a:ea typeface="+mn-ea"/>
                <a:cs typeface="+mn-cs"/>
              </a:rPr>
              <a:t>wiederverwenden oder recyceln kann, anstatt sie wegzuwerfen. Zum Beispiel könnte ein altes</a:t>
            </a:r>
          </a:p>
          <a:p>
            <a:r>
              <a:rPr lang="de-AT" sz="1200" b="0" i="0" u="none" strike="noStrike" kern="1200" baseline="0" dirty="0">
                <a:solidFill>
                  <a:schemeClr val="tx1"/>
                </a:solidFill>
                <a:latin typeface="+mn-lt"/>
                <a:ea typeface="+mn-ea"/>
                <a:cs typeface="+mn-cs"/>
              </a:rPr>
              <a:t>Plastikspielzeug eingeschmolzen und zu etwas Neuem gemacht werden, statt es einfach in</a:t>
            </a:r>
          </a:p>
          <a:p>
            <a:r>
              <a:rPr lang="de-AT" sz="1200" b="0" i="0" u="none" strike="noStrike" kern="1200" baseline="0" dirty="0">
                <a:solidFill>
                  <a:schemeClr val="tx1"/>
                </a:solidFill>
                <a:latin typeface="+mn-lt"/>
                <a:ea typeface="+mn-ea"/>
                <a:cs typeface="+mn-cs"/>
              </a:rPr>
              <a:t>den Müll zu werfen. Der Nachhaltigkeitsmanager arbeitet auch mit vielen anderen Leuten im</a:t>
            </a:r>
          </a:p>
          <a:p>
            <a:r>
              <a:rPr lang="de-AT" sz="1200" b="0" i="0" u="none" strike="noStrike" kern="1200" baseline="0" dirty="0">
                <a:solidFill>
                  <a:schemeClr val="tx1"/>
                </a:solidFill>
                <a:latin typeface="+mn-lt"/>
                <a:ea typeface="+mn-ea"/>
                <a:cs typeface="+mn-cs"/>
              </a:rPr>
              <a:t>Unternehmen zusammen, um sicherzustellen, dass neue Produkte so gestaltet sind, dass sie</a:t>
            </a:r>
          </a:p>
          <a:p>
            <a:r>
              <a:rPr lang="de-AT" sz="1200" b="0" i="0" u="none" strike="noStrike" kern="1200" baseline="0" dirty="0">
                <a:solidFill>
                  <a:schemeClr val="tx1"/>
                </a:solidFill>
                <a:latin typeface="+mn-lt"/>
                <a:ea typeface="+mn-ea"/>
                <a:cs typeface="+mn-cs"/>
              </a:rPr>
              <a:t>umweltfreundlich sind. Schon beim Entwerfen eines Produktes wird darüber nachgedacht,</a:t>
            </a:r>
          </a:p>
          <a:p>
            <a:r>
              <a:rPr lang="de-AT" sz="1200" b="0" i="0" u="none" strike="noStrike" kern="1200" baseline="0" dirty="0">
                <a:solidFill>
                  <a:schemeClr val="tx1"/>
                </a:solidFill>
                <a:latin typeface="+mn-lt"/>
                <a:ea typeface="+mn-ea"/>
                <a:cs typeface="+mn-cs"/>
              </a:rPr>
              <a:t>wie es später leicht repariert, wiederverwendet oder recycelt werden kann. Außerdem</a:t>
            </a:r>
          </a:p>
          <a:p>
            <a:r>
              <a:rPr lang="de-AT" sz="1200" b="0" i="0" u="none" strike="noStrike" kern="1200" baseline="0" dirty="0">
                <a:solidFill>
                  <a:schemeClr val="tx1"/>
                </a:solidFill>
                <a:latin typeface="+mn-lt"/>
                <a:ea typeface="+mn-ea"/>
                <a:cs typeface="+mn-cs"/>
              </a:rPr>
              <a:t>kümmert sich der Manager darum, dass das Unternehmen erneuerbare Energien wie </a:t>
            </a:r>
            <a:r>
              <a:rPr lang="de-AT" sz="1200" b="0" i="0" u="none" strike="noStrike" kern="1200" baseline="0" dirty="0" err="1">
                <a:solidFill>
                  <a:schemeClr val="tx1"/>
                </a:solidFill>
                <a:latin typeface="+mn-lt"/>
                <a:ea typeface="+mn-ea"/>
                <a:cs typeface="+mn-cs"/>
              </a:rPr>
              <a:t>Sonnenoder</a:t>
            </a:r>
            <a:endParaRPr lang="de-AT" sz="1200" b="0" i="0" u="none" strike="noStrike" kern="1200" baseline="0" dirty="0">
              <a:solidFill>
                <a:schemeClr val="tx1"/>
              </a:solidFill>
              <a:latin typeface="+mn-lt"/>
              <a:ea typeface="+mn-ea"/>
              <a:cs typeface="+mn-cs"/>
            </a:endParaRPr>
          </a:p>
          <a:p>
            <a:r>
              <a:rPr lang="de-AT" sz="1200" b="0" i="0" u="none" strike="noStrike" kern="1200" baseline="0" dirty="0">
                <a:solidFill>
                  <a:schemeClr val="tx1"/>
                </a:solidFill>
                <a:latin typeface="+mn-lt"/>
                <a:ea typeface="+mn-ea"/>
                <a:cs typeface="+mn-cs"/>
              </a:rPr>
              <a:t>Windenergie nutzt.</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„Manager Nachhaltigkeit“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Nachhaltigkeitsspezialistin“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653FC601-C8CC-3E07-9F06-C149FF7638B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1BE68D-64F7-6FB3-867D-3455BB1350F6}"/>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854DC37-7922-F919-D685-23B9673D02B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44FCF4D-FFC9-7AD1-4D0F-6502211D11F8}"/>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19918321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0E1C1-52DE-731A-E698-544667E5C39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DC909ED-B70D-0BDD-C1FB-AFC7C80C532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3E76E39-88B1-AC69-CA8E-51482BBA34FC}"/>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ExpertIn</a:t>
            </a:r>
            <a:r>
              <a:rPr lang="de-AT" sz="1200" b="1" i="0" u="none" strike="noStrike" kern="1200" baseline="0" dirty="0">
                <a:solidFill>
                  <a:schemeClr val="tx1"/>
                </a:solidFill>
                <a:latin typeface="+mn-lt"/>
                <a:ea typeface="+mn-ea"/>
                <a:cs typeface="+mn-cs"/>
              </a:rPr>
              <a:t> für Datensicherheit (H)</a:t>
            </a:r>
          </a:p>
          <a:p>
            <a:r>
              <a:rPr lang="de-AT" sz="1200" b="0" i="0" u="none" strike="noStrike" kern="1200" baseline="0" dirty="0">
                <a:solidFill>
                  <a:schemeClr val="tx1"/>
                </a:solidFill>
                <a:latin typeface="+mn-lt"/>
                <a:ea typeface="+mn-ea"/>
                <a:cs typeface="+mn-cs"/>
              </a:rPr>
              <a:t>Experten für Datensicherheit sorgen dafür, dass alle Informationen und Daten auf Computern</a:t>
            </a:r>
          </a:p>
          <a:p>
            <a:r>
              <a:rPr lang="de-AT" sz="1200" b="0" i="0" u="none" strike="noStrike" kern="1200" baseline="0" dirty="0">
                <a:solidFill>
                  <a:schemeClr val="tx1"/>
                </a:solidFill>
                <a:latin typeface="+mn-lt"/>
                <a:ea typeface="+mn-ea"/>
                <a:cs typeface="+mn-cs"/>
              </a:rPr>
              <a:t>sicher sind, sodass niemand, der nicht darf, sie sehen oder stehlen kann. Dafür erstellt die</a:t>
            </a:r>
          </a:p>
          <a:p>
            <a:r>
              <a:rPr lang="de-AT" sz="1200" b="0" i="0" u="none" strike="noStrike" kern="1200" baseline="0" dirty="0">
                <a:solidFill>
                  <a:schemeClr val="tx1"/>
                </a:solidFill>
                <a:latin typeface="+mn-lt"/>
                <a:ea typeface="+mn-ea"/>
                <a:cs typeface="+mn-cs"/>
              </a:rPr>
              <a:t>Person in diesem Beruf Regeln, wie man die Daten in der Firma sicher hält, besonders für</a:t>
            </a:r>
          </a:p>
          <a:p>
            <a:r>
              <a:rPr lang="de-AT" sz="1200" b="0" i="0" u="none" strike="noStrike" kern="1200" baseline="0" dirty="0">
                <a:solidFill>
                  <a:schemeClr val="tx1"/>
                </a:solidFill>
                <a:latin typeface="+mn-lt"/>
                <a:ea typeface="+mn-ea"/>
                <a:cs typeface="+mn-cs"/>
              </a:rPr>
              <a:t>Firmen, die viel mit Transport und Lagerung von Ware zu tun haben. Die Person sorgt auch</a:t>
            </a:r>
          </a:p>
          <a:p>
            <a:r>
              <a:rPr lang="de-AT" sz="1200" b="0" i="0" u="none" strike="noStrike" kern="1200" baseline="0" dirty="0">
                <a:solidFill>
                  <a:schemeClr val="tx1"/>
                </a:solidFill>
                <a:latin typeface="+mn-lt"/>
                <a:ea typeface="+mn-ea"/>
                <a:cs typeface="+mn-cs"/>
              </a:rPr>
              <a:t>dafür, dass diese Regeln befolgt werden. Sie ist auch dafür zuständig, Programme zu</a:t>
            </a:r>
          </a:p>
          <a:p>
            <a:r>
              <a:rPr lang="de-AT" sz="1200" b="0" i="0" u="none" strike="noStrike" kern="1200" baseline="0" dirty="0">
                <a:solidFill>
                  <a:schemeClr val="tx1"/>
                </a:solidFill>
                <a:latin typeface="+mn-lt"/>
                <a:ea typeface="+mn-ea"/>
                <a:cs typeface="+mn-cs"/>
              </a:rPr>
              <a:t>installieren und einzusetzen, um die Daten und Informationen zu schützen. Das sind</a:t>
            </a:r>
          </a:p>
          <a:p>
            <a:r>
              <a:rPr lang="de-AT" sz="1200" b="0" i="0" u="none" strike="noStrike" kern="1200" baseline="0" dirty="0">
                <a:solidFill>
                  <a:schemeClr val="tx1"/>
                </a:solidFill>
                <a:latin typeface="+mn-lt"/>
                <a:ea typeface="+mn-ea"/>
                <a:cs typeface="+mn-cs"/>
              </a:rPr>
              <a:t>Programme wie Firewalls, die wie eine unsichtbare Barriere sind, und Antivirensoftware, um</a:t>
            </a:r>
          </a:p>
          <a:p>
            <a:r>
              <a:rPr lang="de-AT" sz="1200" b="0" i="0" u="none" strike="noStrike" kern="1200" baseline="0" dirty="0">
                <a:solidFill>
                  <a:schemeClr val="tx1"/>
                </a:solidFill>
                <a:latin typeface="+mn-lt"/>
                <a:ea typeface="+mn-ea"/>
                <a:cs typeface="+mn-cs"/>
              </a:rPr>
              <a:t>die Computer vor Viren und Hackern zu schützen. Es ist wichtig, sich in diesem Beruf ein</a:t>
            </a:r>
          </a:p>
          <a:p>
            <a:r>
              <a:rPr lang="de-AT" sz="1200" b="0" i="0" u="none" strike="noStrike" kern="1200" baseline="0" dirty="0">
                <a:solidFill>
                  <a:schemeClr val="tx1"/>
                </a:solidFill>
                <a:latin typeface="+mn-lt"/>
                <a:ea typeface="+mn-ea"/>
                <a:cs typeface="+mn-cs"/>
              </a:rPr>
              <a:t>breites Wissen an Netzwerktechnik und IT-Infrastruktur aufzubauen. Eine weitere Aufgabe</a:t>
            </a:r>
          </a:p>
          <a:p>
            <a:r>
              <a:rPr lang="de-AT" sz="1200" b="0" i="0" u="none" strike="noStrike" kern="1200" baseline="0" dirty="0">
                <a:solidFill>
                  <a:schemeClr val="tx1"/>
                </a:solidFill>
                <a:latin typeface="+mn-lt"/>
                <a:ea typeface="+mn-ea"/>
                <a:cs typeface="+mn-cs"/>
              </a:rPr>
              <a:t>des Experten ist es, regelmäßig zu überprüfen, ob alle Systeme, Computer und Geräte sicher</a:t>
            </a:r>
          </a:p>
          <a:p>
            <a:r>
              <a:rPr lang="de-AT" sz="1200" b="0" i="0" u="none" strike="noStrike" kern="1200" baseline="0" dirty="0">
                <a:solidFill>
                  <a:schemeClr val="tx1"/>
                </a:solidFill>
                <a:latin typeface="+mn-lt"/>
                <a:ea typeface="+mn-ea"/>
                <a:cs typeface="+mn-cs"/>
              </a:rPr>
              <a:t>sind und diese, wenn notwendig, zu verbessern. In diesem Beruf ist es wichtig zu beobachten</a:t>
            </a:r>
          </a:p>
          <a:p>
            <a:r>
              <a:rPr lang="de-AT" sz="1200" b="0" i="0" u="none" strike="noStrike" kern="1200" baseline="0" dirty="0">
                <a:solidFill>
                  <a:schemeClr val="tx1"/>
                </a:solidFill>
                <a:latin typeface="+mn-lt"/>
                <a:ea typeface="+mn-ea"/>
                <a:cs typeface="+mn-cs"/>
              </a:rPr>
              <a:t>und herauszufinden, ob es irgendwelche Sicherheitsprobleme gibt. Im Notfall muss schnell</a:t>
            </a:r>
          </a:p>
          <a:p>
            <a:r>
              <a:rPr lang="de-AT" sz="1200" b="0" i="0" u="none" strike="noStrike" kern="1200" baseline="0" dirty="0">
                <a:solidFill>
                  <a:schemeClr val="tx1"/>
                </a:solidFill>
                <a:latin typeface="+mn-lt"/>
                <a:ea typeface="+mn-ea"/>
                <a:cs typeface="+mn-cs"/>
              </a:rPr>
              <a:t>reagiert werden, und Probleme der Wichtigkeit nach gereiht werden, um das dringendste</a:t>
            </a:r>
          </a:p>
          <a:p>
            <a:r>
              <a:rPr lang="de-AT" sz="1200" b="0" i="0" u="none" strike="noStrike" kern="1200" baseline="0" dirty="0">
                <a:solidFill>
                  <a:schemeClr val="tx1"/>
                </a:solidFill>
                <a:latin typeface="+mn-lt"/>
                <a:ea typeface="+mn-ea"/>
                <a:cs typeface="+mn-cs"/>
              </a:rPr>
              <a:t>Problem so schnell wie möglich zu beheben. Es müssen bereits im Vorhinein Pläne gemacht</a:t>
            </a:r>
          </a:p>
          <a:p>
            <a:r>
              <a:rPr lang="de-AT" sz="1200" b="0" i="0" u="none" strike="noStrike" kern="1200" baseline="0" dirty="0">
                <a:solidFill>
                  <a:schemeClr val="tx1"/>
                </a:solidFill>
                <a:latin typeface="+mn-lt"/>
                <a:ea typeface="+mn-ea"/>
                <a:cs typeface="+mn-cs"/>
              </a:rPr>
              <a:t>werden für den Fall, dass etwas Schlimmes passiert, wie ein Hackerangriff, damit die Firma</a:t>
            </a:r>
          </a:p>
          <a:p>
            <a:r>
              <a:rPr lang="de-AT" sz="1200" b="0" i="0" u="none" strike="noStrike" kern="1200" baseline="0" dirty="0">
                <a:solidFill>
                  <a:schemeClr val="tx1"/>
                </a:solidFill>
                <a:latin typeface="+mn-lt"/>
                <a:ea typeface="+mn-ea"/>
                <a:cs typeface="+mn-cs"/>
              </a:rPr>
              <a:t>schnell reagieren kann und die Daten sicher bleiben. Dafür ist es notwendig, immer auf dem</a:t>
            </a:r>
          </a:p>
          <a:p>
            <a:r>
              <a:rPr lang="de-AT" sz="1200" b="0" i="0" u="none" strike="noStrike" kern="1200" baseline="0" dirty="0">
                <a:solidFill>
                  <a:schemeClr val="tx1"/>
                </a:solidFill>
                <a:latin typeface="+mn-lt"/>
                <a:ea typeface="+mn-ea"/>
                <a:cs typeface="+mn-cs"/>
              </a:rPr>
              <a:t>Laufenden über neue Gefahren für die Datensicherheit zu bleiben.</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„Experte Datensicherheit“ (</a:t>
            </a:r>
            <a:r>
              <a:rPr lang="de-DE"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DE"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Expertin Datensicherheit“ der Autorin Bettina Kürschner, 02.06.2024)</a:t>
            </a:r>
            <a:endParaRPr lang="de-AT" sz="1200" dirty="0">
              <a:effectLst/>
              <a:latin typeface="Calibri" panose="020F0502020204030204" pitchFamily="34" charset="0"/>
              <a:ea typeface="DengXian" panose="02010600030101010101" pitchFamily="2" charset="-122"/>
              <a:cs typeface="Times New Roman" panose="02020603050405020304" pitchFamily="18" charset="0"/>
            </a:endParaRPr>
          </a:p>
          <a:p>
            <a:endParaRPr lang="de-AT" dirty="0"/>
          </a:p>
        </p:txBody>
      </p:sp>
      <p:sp>
        <p:nvSpPr>
          <p:cNvPr id="4" name="Kopfzeilenplatzhalter 3">
            <a:extLst>
              <a:ext uri="{FF2B5EF4-FFF2-40B4-BE49-F238E27FC236}">
                <a16:creationId xmlns:a16="http://schemas.microsoft.com/office/drawing/2014/main" id="{CF72B6C3-2C8E-3DAB-1928-B1019A8EF4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F6A30B8-E014-A692-94E2-DE8E95CA588D}"/>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D467628-6F0A-666B-3382-F6BA97B8912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A87E14C-95D3-7A2A-F02B-1EFB0FB6D2C8}"/>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25824824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8F3A3-648F-D6BA-2FDE-4F834057F8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F9C3E14-6FB1-39D4-5D6F-D12848D94E9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D942072-0F4A-374B-66DF-6F477B498389}"/>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EinkäuferIn</a:t>
            </a:r>
            <a:r>
              <a:rPr lang="de-AT" sz="1200" b="1" i="0" u="none" strike="noStrike" kern="1200" baseline="0" dirty="0">
                <a:solidFill>
                  <a:schemeClr val="tx1"/>
                </a:solidFill>
                <a:latin typeface="+mn-lt"/>
                <a:ea typeface="+mn-ea"/>
                <a:cs typeface="+mn-cs"/>
              </a:rPr>
              <a:t> der Zukunft (I)</a:t>
            </a:r>
          </a:p>
          <a:p>
            <a:r>
              <a:rPr lang="de-AT" sz="1200" b="0" i="0" u="none" strike="noStrike" kern="1200" baseline="0" dirty="0">
                <a:solidFill>
                  <a:schemeClr val="tx1"/>
                </a:solidFill>
                <a:latin typeface="+mn-lt"/>
                <a:ea typeface="+mn-ea"/>
                <a:cs typeface="+mn-cs"/>
              </a:rPr>
              <a:t>Der Einkäufer der Zukunft in einem Unternehmen hat eine wichtige Aufgabe: Er sucht und</a:t>
            </a:r>
          </a:p>
          <a:p>
            <a:r>
              <a:rPr lang="de-AT" sz="1200" b="0" i="0" u="none" strike="noStrike" kern="1200" baseline="0" dirty="0">
                <a:solidFill>
                  <a:schemeClr val="tx1"/>
                </a:solidFill>
                <a:latin typeface="+mn-lt"/>
                <a:ea typeface="+mn-ea"/>
                <a:cs typeface="+mn-cs"/>
              </a:rPr>
              <a:t>kauft alles, was das Unternehmen benötigt, um gut zu funktionieren. Das können ganz</a:t>
            </a:r>
          </a:p>
          <a:p>
            <a:r>
              <a:rPr lang="de-AT" sz="1200" b="0" i="0" u="none" strike="noStrike" kern="1200" baseline="0" dirty="0">
                <a:solidFill>
                  <a:schemeClr val="tx1"/>
                </a:solidFill>
                <a:latin typeface="+mn-lt"/>
                <a:ea typeface="+mn-ea"/>
                <a:cs typeface="+mn-cs"/>
              </a:rPr>
              <a:t>einfache Dinge wie Büromaterial oder auch große Maschinen sein. Man denkt also darüber</a:t>
            </a:r>
          </a:p>
          <a:p>
            <a:r>
              <a:rPr lang="de-AT" sz="1200" b="0" i="0" u="none" strike="noStrike" kern="1200" baseline="0" dirty="0">
                <a:solidFill>
                  <a:schemeClr val="tx1"/>
                </a:solidFill>
                <a:latin typeface="+mn-lt"/>
                <a:ea typeface="+mn-ea"/>
                <a:cs typeface="+mn-cs"/>
              </a:rPr>
              <a:t>nach, wie man Dinge schlauer und besser einkaufen kann. Dabei schaut sich der Einkäufer</a:t>
            </a:r>
          </a:p>
          <a:p>
            <a:r>
              <a:rPr lang="de-AT" sz="1200" b="0" i="0" u="none" strike="noStrike" kern="1200" baseline="0" dirty="0">
                <a:solidFill>
                  <a:schemeClr val="tx1"/>
                </a:solidFill>
                <a:latin typeface="+mn-lt"/>
                <a:ea typeface="+mn-ea"/>
                <a:cs typeface="+mn-cs"/>
              </a:rPr>
              <a:t>viele Angebote an und wählt die besten Lieferanten aus, die gute Produkte zu einem fairen</a:t>
            </a:r>
          </a:p>
          <a:p>
            <a:r>
              <a:rPr lang="de-AT" sz="1200" b="0" i="0" u="none" strike="noStrike" kern="1200" baseline="0" dirty="0">
                <a:solidFill>
                  <a:schemeClr val="tx1"/>
                </a:solidFill>
                <a:latin typeface="+mn-lt"/>
                <a:ea typeface="+mn-ea"/>
                <a:cs typeface="+mn-cs"/>
              </a:rPr>
              <a:t>Preis anbieten. Es werden Computerprogramme benutzt, die helfen, die besten</a:t>
            </a:r>
          </a:p>
          <a:p>
            <a:r>
              <a:rPr lang="de-AT" sz="1200" b="0" i="0" u="none" strike="noStrike" kern="1200" baseline="0" dirty="0">
                <a:solidFill>
                  <a:schemeClr val="tx1"/>
                </a:solidFill>
                <a:latin typeface="+mn-lt"/>
                <a:ea typeface="+mn-ea"/>
                <a:cs typeface="+mn-cs"/>
              </a:rPr>
              <a:t>Entscheidungen zu treffen oder Vorschläge zu liefern. Gibt es Probleme, wie wenn</a:t>
            </a:r>
          </a:p>
          <a:p>
            <a:r>
              <a:rPr lang="de-AT" sz="1200" b="0" i="0" u="none" strike="noStrike" kern="1200" baseline="0" dirty="0">
                <a:solidFill>
                  <a:schemeClr val="tx1"/>
                </a:solidFill>
                <a:latin typeface="+mn-lt"/>
                <a:ea typeface="+mn-ea"/>
                <a:cs typeface="+mn-cs"/>
              </a:rPr>
              <a:t>beispielsweise ein Lieferant nicht pünktlich liefern kann, dann muss der Einkäufer schnell eine</a:t>
            </a:r>
          </a:p>
          <a:p>
            <a:r>
              <a:rPr lang="de-AT" sz="1200" b="0" i="0" u="none" strike="noStrike" kern="1200" baseline="0" dirty="0">
                <a:solidFill>
                  <a:schemeClr val="tx1"/>
                </a:solidFill>
                <a:latin typeface="+mn-lt"/>
                <a:ea typeface="+mn-ea"/>
                <a:cs typeface="+mn-cs"/>
              </a:rPr>
              <a:t>Lösung finden, vielleicht einen anderen Lieferanten, der schneller liefern kann. Generell muss</a:t>
            </a:r>
          </a:p>
          <a:p>
            <a:r>
              <a:rPr lang="de-AT" sz="1200" b="0" i="0" u="none" strike="noStrike" kern="1200" baseline="0" dirty="0">
                <a:solidFill>
                  <a:schemeClr val="tx1"/>
                </a:solidFill>
                <a:latin typeface="+mn-lt"/>
                <a:ea typeface="+mn-ea"/>
                <a:cs typeface="+mn-cs"/>
              </a:rPr>
              <a:t>man in diesem Beruf die Augen immer offen halten, um zu sehen, welche neuen, spannenden</a:t>
            </a:r>
          </a:p>
          <a:p>
            <a:r>
              <a:rPr lang="de-AT" sz="1200" b="0" i="0" u="none" strike="noStrike" kern="1200" baseline="0" dirty="0">
                <a:solidFill>
                  <a:schemeClr val="tx1"/>
                </a:solidFill>
                <a:latin typeface="+mn-lt"/>
                <a:ea typeface="+mn-ea"/>
                <a:cs typeface="+mn-cs"/>
              </a:rPr>
              <a:t>Produkte es am Markt gibt. Auch muss man in diesem Beruf darauf achten, wie viel Geld das</a:t>
            </a:r>
          </a:p>
          <a:p>
            <a:r>
              <a:rPr lang="de-AT" sz="1200" b="0" i="0" u="none" strike="noStrike" kern="1200" baseline="0" dirty="0">
                <a:solidFill>
                  <a:schemeClr val="tx1"/>
                </a:solidFill>
                <a:latin typeface="+mn-lt"/>
                <a:ea typeface="+mn-ea"/>
                <a:cs typeface="+mn-cs"/>
              </a:rPr>
              <a:t>Unternehmen für die Einkäufe ausgibt und die Ausgaben im Auge behalten. Dafür müssen die</a:t>
            </a:r>
          </a:p>
          <a:p>
            <a:r>
              <a:rPr lang="de-AT" sz="1200" b="0" i="0" u="none" strike="noStrike" kern="1200" baseline="0" dirty="0">
                <a:solidFill>
                  <a:schemeClr val="tx1"/>
                </a:solidFill>
                <a:latin typeface="+mn-lt"/>
                <a:ea typeface="+mn-ea"/>
                <a:cs typeface="+mn-cs"/>
              </a:rPr>
              <a:t>Preise mit den Lieferanten verhandelt werden, um den besten Preis zu bekommen, ähnlich</a:t>
            </a:r>
          </a:p>
          <a:p>
            <a:r>
              <a:rPr lang="de-AT" sz="1200" b="0" i="0" u="none" strike="noStrike" kern="1200" baseline="0" dirty="0">
                <a:solidFill>
                  <a:schemeClr val="tx1"/>
                </a:solidFill>
                <a:latin typeface="+mn-lt"/>
                <a:ea typeface="+mn-ea"/>
                <a:cs typeface="+mn-cs"/>
              </a:rPr>
              <a:t>wie auf einem Flohmarkt. Da gute Geschäftsbeziehungen immer wichtiger werden, liegt ein</a:t>
            </a:r>
          </a:p>
          <a:p>
            <a:r>
              <a:rPr lang="de-AT" sz="1200" b="0" i="0" u="none" strike="noStrike" kern="1200" baseline="0" dirty="0">
                <a:solidFill>
                  <a:schemeClr val="tx1"/>
                </a:solidFill>
                <a:latin typeface="+mn-lt"/>
                <a:ea typeface="+mn-ea"/>
                <a:cs typeface="+mn-cs"/>
              </a:rPr>
              <a:t>großer Schwerpunkt in diesem Beruf darauf, gute Beziehungen zu den Lieferanten aufzubauen</a:t>
            </a:r>
          </a:p>
          <a:p>
            <a:r>
              <a:rPr lang="de-AT" sz="1200" b="0" i="0" u="none" strike="noStrike" kern="1200" baseline="0" dirty="0">
                <a:solidFill>
                  <a:schemeClr val="tx1"/>
                </a:solidFill>
                <a:latin typeface="+mn-lt"/>
                <a:ea typeface="+mn-ea"/>
                <a:cs typeface="+mn-cs"/>
              </a:rPr>
              <a:t>und die gute Beziehung aufrechtzuerhalten. Das bedeutet, Kontaktfähigkeit und ein gutes</a:t>
            </a:r>
          </a:p>
          <a:p>
            <a:r>
              <a:rPr lang="de-AT" sz="1200" b="0" i="0" u="none" strike="noStrike" kern="1200" baseline="0" dirty="0">
                <a:solidFill>
                  <a:schemeClr val="tx1"/>
                </a:solidFill>
                <a:latin typeface="+mn-lt"/>
                <a:ea typeface="+mn-ea"/>
                <a:cs typeface="+mn-cs"/>
              </a:rPr>
              <a:t>Gespür für Menschen ist genauso wichtig wie Verhandlungsgeschick.</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a:t>
            </a:r>
            <a:r>
              <a:rPr lang="de-AT" sz="1200" dirty="0">
                <a:effectLst/>
                <a:latin typeface="Calibri" panose="020F0502020204030204" pitchFamily="34" charset="0"/>
                <a:ea typeface="DengXian" panose="02010600030101010101" pitchFamily="2" charset="-122"/>
                <a:cs typeface="Times New Roman" panose="02020603050405020304" pitchFamily="18" charset="0"/>
              </a:rPr>
              <a:t>Einkäufer der Zukunft“ (</a:t>
            </a:r>
            <a:r>
              <a:rPr lang="de-AT"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AT"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Einkäufer der Zukunft“ der Autorin Bettina Kürschner, 02.06.2024)</a:t>
            </a:r>
          </a:p>
          <a:p>
            <a:endParaRPr lang="de-AT" dirty="0"/>
          </a:p>
        </p:txBody>
      </p:sp>
      <p:sp>
        <p:nvSpPr>
          <p:cNvPr id="4" name="Kopfzeilenplatzhalter 3">
            <a:extLst>
              <a:ext uri="{FF2B5EF4-FFF2-40B4-BE49-F238E27FC236}">
                <a16:creationId xmlns:a16="http://schemas.microsoft.com/office/drawing/2014/main" id="{DEBA30F9-CB6A-1848-950E-85292F34AC9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9CF55C-7D4E-CE57-85A4-DD80AC6CEDC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548AE194-2C34-3C24-CDD5-0D20AB35CBA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7D80F71-018E-D20F-89A0-B8912A4A7DC1}"/>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31113080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C6A9B-C445-2FED-6B42-C8F0304813A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05EA825-8502-37FE-5D5F-FE6116C2189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EC90D11-1129-6051-68F5-FC2B6AC7291D}"/>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PlanerIn</a:t>
            </a:r>
            <a:r>
              <a:rPr lang="de-AT" sz="1200" b="1" i="0" u="none" strike="noStrike" kern="1200" baseline="0" dirty="0">
                <a:solidFill>
                  <a:schemeClr val="tx1"/>
                </a:solidFill>
                <a:latin typeface="+mn-lt"/>
                <a:ea typeface="+mn-ea"/>
                <a:cs typeface="+mn-cs"/>
              </a:rPr>
              <a:t> für Zusammenarbeit Mensch-Maschine (J)</a:t>
            </a:r>
          </a:p>
          <a:p>
            <a:r>
              <a:rPr lang="de-AT" sz="1200" b="0" i="0" u="none" strike="noStrike" kern="1200" baseline="0" dirty="0">
                <a:solidFill>
                  <a:schemeClr val="tx1"/>
                </a:solidFill>
                <a:latin typeface="+mn-lt"/>
                <a:ea typeface="+mn-ea"/>
                <a:cs typeface="+mn-cs"/>
              </a:rPr>
              <a:t>Ein Planer für Zusammenarbeit zwischen Mensch und Maschine kümmert sich darum, dass</a:t>
            </a:r>
          </a:p>
          <a:p>
            <a:r>
              <a:rPr lang="de-AT" sz="1200" b="0" i="0" u="none" strike="noStrike" kern="1200" baseline="0" dirty="0">
                <a:solidFill>
                  <a:schemeClr val="tx1"/>
                </a:solidFill>
                <a:latin typeface="+mn-lt"/>
                <a:ea typeface="+mn-ea"/>
                <a:cs typeface="+mn-cs"/>
              </a:rPr>
              <a:t>Menschen und technische Geräte wie Roboter und andere Maschinen gut zusammenarbeiten</a:t>
            </a:r>
          </a:p>
          <a:p>
            <a:r>
              <a:rPr lang="de-AT" sz="1200" b="0" i="0" u="none" strike="noStrike" kern="1200" baseline="0" dirty="0">
                <a:solidFill>
                  <a:schemeClr val="tx1"/>
                </a:solidFill>
                <a:latin typeface="+mn-lt"/>
                <a:ea typeface="+mn-ea"/>
                <a:cs typeface="+mn-cs"/>
              </a:rPr>
              <a:t>können. Das ist wichtig, damit die Technik den Menschen bei ihrer Arbeit helfen kann. Dafür</a:t>
            </a:r>
          </a:p>
          <a:p>
            <a:r>
              <a:rPr lang="de-AT" sz="1200" b="0" i="0" u="none" strike="noStrike" kern="1200" baseline="0" dirty="0">
                <a:solidFill>
                  <a:schemeClr val="tx1"/>
                </a:solidFill>
                <a:latin typeface="+mn-lt"/>
                <a:ea typeface="+mn-ea"/>
                <a:cs typeface="+mn-cs"/>
              </a:rPr>
              <a:t>sieht sich der Planer den Arbeitsplatz und die Aufgaben an und entscheidet, welche</a:t>
            </a:r>
          </a:p>
          <a:p>
            <a:r>
              <a:rPr lang="de-AT" sz="1200" b="0" i="0" u="none" strike="noStrike" kern="1200" baseline="0" dirty="0">
                <a:solidFill>
                  <a:schemeClr val="tx1"/>
                </a:solidFill>
                <a:latin typeface="+mn-lt"/>
                <a:ea typeface="+mn-ea"/>
                <a:cs typeface="+mn-cs"/>
              </a:rPr>
              <a:t>Technologien, wie beispielsweise Roboter oder automatische Systeme, in der Firma am</a:t>
            </a:r>
          </a:p>
          <a:p>
            <a:r>
              <a:rPr lang="de-AT" sz="1200" b="0" i="0" u="none" strike="noStrike" kern="1200" baseline="0" dirty="0">
                <a:solidFill>
                  <a:schemeClr val="tx1"/>
                </a:solidFill>
                <a:latin typeface="+mn-lt"/>
                <a:ea typeface="+mn-ea"/>
                <a:cs typeface="+mn-cs"/>
              </a:rPr>
              <a:t>besten eingesetzt werden sollen. Der Planer schaut genau hin, was am besten zu den</a:t>
            </a:r>
          </a:p>
          <a:p>
            <a:r>
              <a:rPr lang="de-AT" sz="1200" b="0" i="0" u="none" strike="noStrike" kern="1200" baseline="0" dirty="0">
                <a:solidFill>
                  <a:schemeClr val="tx1"/>
                </a:solidFill>
                <a:latin typeface="+mn-lt"/>
                <a:ea typeface="+mn-ea"/>
                <a:cs typeface="+mn-cs"/>
              </a:rPr>
              <a:t>Aufgaben der Mitarbeiter passt. In diesem Beruf wird auch viel beobachtet, zum Beispiel, wie</a:t>
            </a:r>
          </a:p>
          <a:p>
            <a:r>
              <a:rPr lang="de-AT" sz="1200" b="0" i="0" u="none" strike="noStrike" kern="1200" baseline="0" dirty="0">
                <a:solidFill>
                  <a:schemeClr val="tx1"/>
                </a:solidFill>
                <a:latin typeface="+mn-lt"/>
                <a:ea typeface="+mn-ea"/>
                <a:cs typeface="+mn-cs"/>
              </a:rPr>
              <a:t>gut die Menschen und Maschinen zusammenarbeiten und ob die Mitarbeiter mit den</a:t>
            </a:r>
          </a:p>
          <a:p>
            <a:r>
              <a:rPr lang="de-AT" sz="1200" b="0" i="0" u="none" strike="noStrike" kern="1200" baseline="0" dirty="0">
                <a:solidFill>
                  <a:schemeClr val="tx1"/>
                </a:solidFill>
                <a:latin typeface="+mn-lt"/>
                <a:ea typeface="+mn-ea"/>
                <a:cs typeface="+mn-cs"/>
              </a:rPr>
              <a:t>Maschinen gut zurechtkommen. Es ist auch die Aufgabe, zu verstehen, was die Mitarbeiter</a:t>
            </a:r>
          </a:p>
          <a:p>
            <a:r>
              <a:rPr lang="de-AT" sz="1200" b="0" i="0" u="none" strike="noStrike" kern="1200" baseline="0" dirty="0">
                <a:solidFill>
                  <a:schemeClr val="tx1"/>
                </a:solidFill>
                <a:latin typeface="+mn-lt"/>
                <a:ea typeface="+mn-ea"/>
                <a:cs typeface="+mn-cs"/>
              </a:rPr>
              <a:t>brauchen, um ihre Arbeit gut zu machen. Man passt die Technologien so an, dass sie den</a:t>
            </a:r>
          </a:p>
          <a:p>
            <a:r>
              <a:rPr lang="de-AT" sz="1200" b="0" i="0" u="none" strike="noStrike" kern="1200" baseline="0" dirty="0">
                <a:solidFill>
                  <a:schemeClr val="tx1"/>
                </a:solidFill>
                <a:latin typeface="+mn-lt"/>
                <a:ea typeface="+mn-ea"/>
                <a:cs typeface="+mn-cs"/>
              </a:rPr>
              <a:t>Mitarbeitern wirklich helfen und nicht im Weg sind. Dafür wird auch eng mit Technikern</a:t>
            </a:r>
          </a:p>
          <a:p>
            <a:r>
              <a:rPr lang="de-AT" sz="1200" b="0" i="0" u="none" strike="noStrike" kern="1200" baseline="0" dirty="0">
                <a:solidFill>
                  <a:schemeClr val="tx1"/>
                </a:solidFill>
                <a:latin typeface="+mn-lt"/>
                <a:ea typeface="+mn-ea"/>
                <a:cs typeface="+mn-cs"/>
              </a:rPr>
              <a:t>zusammengearbeitet, um sicherzustellen, dass die Bedienung der Maschinen für die</a:t>
            </a:r>
          </a:p>
          <a:p>
            <a:r>
              <a:rPr lang="de-AT" sz="1200" b="0" i="0" u="none" strike="noStrike" kern="1200" baseline="0" dirty="0">
                <a:solidFill>
                  <a:schemeClr val="tx1"/>
                </a:solidFill>
                <a:latin typeface="+mn-lt"/>
                <a:ea typeface="+mn-ea"/>
                <a:cs typeface="+mn-cs"/>
              </a:rPr>
              <a:t>Mitarbeiter einfach ist und Mensch und Maschine gut miteinander kommunizieren können.</a:t>
            </a:r>
          </a:p>
          <a:p>
            <a:r>
              <a:rPr lang="de-AT" sz="1200" b="0" i="0" u="none" strike="noStrike" kern="1200" baseline="0" dirty="0">
                <a:solidFill>
                  <a:schemeClr val="tx1"/>
                </a:solidFill>
                <a:latin typeface="+mn-lt"/>
                <a:ea typeface="+mn-ea"/>
                <a:cs typeface="+mn-cs"/>
              </a:rPr>
              <a:t>Beispielsweise werden Bedienfehler behoben. Außerdem sorgt man in diesem Beruf dafür,</a:t>
            </a:r>
          </a:p>
          <a:p>
            <a:r>
              <a:rPr lang="de-AT" sz="1200" b="0" i="0" u="none" strike="noStrike" kern="1200" baseline="0" dirty="0">
                <a:solidFill>
                  <a:schemeClr val="tx1"/>
                </a:solidFill>
                <a:latin typeface="+mn-lt"/>
                <a:ea typeface="+mn-ea"/>
                <a:cs typeface="+mn-cs"/>
              </a:rPr>
              <a:t>dass am Arbeitsplatz alles sicher ist. Dafür entwickelt man Richtlinien, wie Mitarbeiter sicher</a:t>
            </a:r>
          </a:p>
          <a:p>
            <a:r>
              <a:rPr lang="de-AT" sz="1200" b="0" i="0" u="none" strike="noStrike" kern="1200" baseline="0" dirty="0">
                <a:solidFill>
                  <a:schemeClr val="tx1"/>
                </a:solidFill>
                <a:latin typeface="+mn-lt"/>
                <a:ea typeface="+mn-ea"/>
                <a:cs typeface="+mn-cs"/>
              </a:rPr>
              <a:t>mit den Maschinen umgehen können.</a:t>
            </a:r>
          </a:p>
          <a:p>
            <a:endParaRPr lang="de-AT" sz="1200" b="0" i="0" u="none" strike="noStrike"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endParaRPr lang="de-AT" sz="1200" b="0" i="0" u="none" strike="noStrike" kern="1200" baseline="0" dirty="0">
              <a:solidFill>
                <a:schemeClr val="tx1"/>
              </a:solidFill>
              <a:effectLst/>
              <a:latin typeface="+mn-lt"/>
              <a:ea typeface="+mn-ea"/>
              <a:cs typeface="+mn-cs"/>
            </a:endParaRPr>
          </a:p>
          <a:p>
            <a:r>
              <a:rPr lang="de-DE" sz="1200" dirty="0">
                <a:effectLst/>
                <a:latin typeface="Calibri" panose="020F0502020204030204" pitchFamily="34" charset="0"/>
                <a:ea typeface="DengXian" panose="02010600030101010101" pitchFamily="2" charset="-122"/>
                <a:cs typeface="Times New Roman" panose="02020603050405020304" pitchFamily="18" charset="0"/>
              </a:rPr>
              <a:t>Bild: </a:t>
            </a:r>
            <a:r>
              <a:rPr lang="de-AT" sz="1200" dirty="0">
                <a:effectLst/>
                <a:latin typeface="Calibri" panose="020F0502020204030204" pitchFamily="34" charset="0"/>
                <a:ea typeface="DengXian" panose="02010600030101010101" pitchFamily="2" charset="-122"/>
                <a:cs typeface="Times New Roman" panose="02020603050405020304" pitchFamily="18" charset="0"/>
              </a:rPr>
              <a:t>„Planer Mensch-Maschine Zusammenarbeit“ (</a:t>
            </a:r>
            <a:r>
              <a:rPr lang="de-AT"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AT"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Mensch-Maschine Koordinatorin“ der Autorin Bettina Kürschner, 02.06.2024)</a:t>
            </a:r>
          </a:p>
          <a:p>
            <a:endParaRPr lang="de-AT" dirty="0"/>
          </a:p>
        </p:txBody>
      </p:sp>
      <p:sp>
        <p:nvSpPr>
          <p:cNvPr id="4" name="Kopfzeilenplatzhalter 3">
            <a:extLst>
              <a:ext uri="{FF2B5EF4-FFF2-40B4-BE49-F238E27FC236}">
                <a16:creationId xmlns:a16="http://schemas.microsoft.com/office/drawing/2014/main" id="{92E46267-202D-5EA4-80E0-C700EE13F1B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A9A9619-186F-39A9-FAC7-5C98EB854501}"/>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28E8D21E-60F8-A28A-21B2-88CD89F1AE8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64A8BED-5915-F6A4-CE60-59532C791E87}"/>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13543777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B012F-8DBC-F3D6-C5B3-ECD1A8A0A1D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894AC43-AB6C-400D-BDD6-267645DD87D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1F0A0C0-3BC4-3269-A88B-E078D2D2F284}"/>
              </a:ext>
            </a:extLst>
          </p:cNvPr>
          <p:cNvSpPr>
            <a:spLocks noGrp="1"/>
          </p:cNvSpPr>
          <p:nvPr>
            <p:ph type="body" idx="1"/>
          </p:nvPr>
        </p:nvSpPr>
        <p:spPr/>
        <p:txBody>
          <a:bodyPr/>
          <a:lstStyle/>
          <a:p>
            <a:r>
              <a:rPr lang="de-AT" sz="1200" b="1" i="0" u="none" strike="noStrike" kern="1200" baseline="0" dirty="0" err="1">
                <a:solidFill>
                  <a:schemeClr val="tx1"/>
                </a:solidFill>
                <a:latin typeface="+mn-lt"/>
                <a:ea typeface="+mn-ea"/>
                <a:cs typeface="+mn-cs"/>
              </a:rPr>
              <a:t>ProjektmanagerIn</a:t>
            </a:r>
            <a:r>
              <a:rPr lang="de-AT" sz="1200" b="1" i="0" u="none" strike="noStrike" kern="1200" baseline="0" dirty="0">
                <a:solidFill>
                  <a:schemeClr val="tx1"/>
                </a:solidFill>
                <a:latin typeface="+mn-lt"/>
                <a:ea typeface="+mn-ea"/>
                <a:cs typeface="+mn-cs"/>
              </a:rPr>
              <a:t> moderne Logistik (K)</a:t>
            </a:r>
          </a:p>
          <a:p>
            <a:r>
              <a:rPr lang="de-AT" sz="1200" b="0" i="0" u="none" strike="noStrike" kern="1200" baseline="0" dirty="0">
                <a:solidFill>
                  <a:schemeClr val="tx1"/>
                </a:solidFill>
                <a:latin typeface="+mn-lt"/>
                <a:ea typeface="+mn-ea"/>
                <a:cs typeface="+mn-cs"/>
              </a:rPr>
              <a:t>Der Projektmanager der Zukunft spielt eine wichtige Rolle bei der Planung, Überwachung und</a:t>
            </a:r>
          </a:p>
          <a:p>
            <a:r>
              <a:rPr lang="de-AT" sz="1200" b="0" i="0" u="none" strike="noStrike" kern="1200" baseline="0" dirty="0">
                <a:solidFill>
                  <a:schemeClr val="tx1"/>
                </a:solidFill>
                <a:latin typeface="+mn-lt"/>
                <a:ea typeface="+mn-ea"/>
                <a:cs typeface="+mn-cs"/>
              </a:rPr>
              <a:t>Optimierung von logistischen Abläufen. In diesem Beruf beschäftigt man sich mit vielen</a:t>
            </a:r>
          </a:p>
          <a:p>
            <a:r>
              <a:rPr lang="de-AT" sz="1200" b="0" i="0" u="none" strike="noStrike" kern="1200" baseline="0" dirty="0">
                <a:solidFill>
                  <a:schemeClr val="tx1"/>
                </a:solidFill>
                <a:latin typeface="+mn-lt"/>
                <a:ea typeface="+mn-ea"/>
                <a:cs typeface="+mn-cs"/>
              </a:rPr>
              <a:t>unterschiedlichen Projekten und Zukunftsthemen, wie beispielsweise die Nachhaltigkeit, oder</a:t>
            </a:r>
          </a:p>
          <a:p>
            <a:r>
              <a:rPr lang="de-AT" sz="1200" b="0" i="0" u="none" strike="noStrike" kern="1200" baseline="0" dirty="0">
                <a:solidFill>
                  <a:schemeClr val="tx1"/>
                </a:solidFill>
                <a:latin typeface="+mn-lt"/>
                <a:ea typeface="+mn-ea"/>
                <a:cs typeface="+mn-cs"/>
              </a:rPr>
              <a:t>aber auch mit Transportmitteln und Routen. Beispielsweise werden neue Abläufe beim</a:t>
            </a:r>
          </a:p>
          <a:p>
            <a:r>
              <a:rPr lang="de-AT" sz="1200" b="0" i="0" u="none" strike="noStrike" kern="1200" baseline="0" dirty="0">
                <a:solidFill>
                  <a:schemeClr val="tx1"/>
                </a:solidFill>
                <a:latin typeface="+mn-lt"/>
                <a:ea typeface="+mn-ea"/>
                <a:cs typeface="+mn-cs"/>
              </a:rPr>
              <a:t>Versand der Ware, der Verpackung oder der Lagerung von Ware eingeführt. Als ein weiteres</a:t>
            </a:r>
          </a:p>
          <a:p>
            <a:r>
              <a:rPr lang="de-AT" sz="1200" b="0" i="0" u="none" strike="noStrike" kern="1200" baseline="0" dirty="0">
                <a:solidFill>
                  <a:schemeClr val="tx1"/>
                </a:solidFill>
                <a:latin typeface="+mn-lt"/>
                <a:ea typeface="+mn-ea"/>
                <a:cs typeface="+mn-cs"/>
              </a:rPr>
              <a:t>Beispiel könnten auch neue Computerprogramme oder automatisierte Systeme und</a:t>
            </a:r>
          </a:p>
          <a:p>
            <a:r>
              <a:rPr lang="de-AT" sz="1200" b="0" i="0" u="none" strike="noStrike" kern="1200" baseline="0" dirty="0">
                <a:solidFill>
                  <a:schemeClr val="tx1"/>
                </a:solidFill>
                <a:latin typeface="+mn-lt"/>
                <a:ea typeface="+mn-ea"/>
                <a:cs typeface="+mn-cs"/>
              </a:rPr>
              <a:t>Technologien wie Roboter eingeführt werden, was auch die Logistik betrifft. Denn Roboter</a:t>
            </a:r>
          </a:p>
          <a:p>
            <a:r>
              <a:rPr lang="de-AT" sz="1200" b="0" i="0" u="none" strike="noStrike" kern="1200" baseline="0" dirty="0">
                <a:solidFill>
                  <a:schemeClr val="tx1"/>
                </a:solidFill>
                <a:latin typeface="+mn-lt"/>
                <a:ea typeface="+mn-ea"/>
                <a:cs typeface="+mn-cs"/>
              </a:rPr>
              <a:t>helfen beispielsweise dabei, Pakete schnell und genau zu sortieren und zu verschicken. Der</a:t>
            </a:r>
          </a:p>
          <a:p>
            <a:r>
              <a:rPr lang="de-AT" sz="1200" b="0" i="0" u="none" strike="noStrike" kern="1200" baseline="0" dirty="0">
                <a:solidFill>
                  <a:schemeClr val="tx1"/>
                </a:solidFill>
                <a:latin typeface="+mn-lt"/>
                <a:ea typeface="+mn-ea"/>
                <a:cs typeface="+mn-cs"/>
              </a:rPr>
              <a:t>Projektmanager übernimmt eine koordinierende Rolle zwischen den verschiedenen</a:t>
            </a:r>
          </a:p>
          <a:p>
            <a:r>
              <a:rPr lang="de-AT" sz="1200" b="0" i="0" u="none" strike="noStrike" kern="1200" baseline="0" dirty="0">
                <a:solidFill>
                  <a:schemeClr val="tx1"/>
                </a:solidFill>
                <a:latin typeface="+mn-lt"/>
                <a:ea typeface="+mn-ea"/>
                <a:cs typeface="+mn-cs"/>
              </a:rPr>
              <a:t>Arbeitsgruppen und Abteilungen. Auch muss ein Projektmanager immer aufpassen, dass die</a:t>
            </a:r>
          </a:p>
          <a:p>
            <a:r>
              <a:rPr lang="de-AT" sz="1200" b="0" i="0" u="none" strike="noStrike" kern="1200" baseline="0" dirty="0">
                <a:solidFill>
                  <a:schemeClr val="tx1"/>
                </a:solidFill>
                <a:latin typeface="+mn-lt"/>
                <a:ea typeface="+mn-ea"/>
                <a:cs typeface="+mn-cs"/>
              </a:rPr>
              <a:t>Projekte gut laufen und prüfen, ob alles im Zeitplan ist und ob das Geld richtig ausgegeben</a:t>
            </a:r>
          </a:p>
          <a:p>
            <a:r>
              <a:rPr lang="de-AT" sz="1200" b="0" i="0" u="none" strike="noStrike" kern="1200" baseline="0" dirty="0">
                <a:solidFill>
                  <a:schemeClr val="tx1"/>
                </a:solidFill>
                <a:latin typeface="+mn-lt"/>
                <a:ea typeface="+mn-ea"/>
                <a:cs typeface="+mn-cs"/>
              </a:rPr>
              <a:t>wird. Wenn Probleme auftauchen, muss schnell eine Lösung gefunden werden. Zudem</a:t>
            </a:r>
          </a:p>
          <a:p>
            <a:r>
              <a:rPr lang="de-AT" sz="1200" b="0" i="0" u="none" strike="noStrike" kern="1200" baseline="0" dirty="0">
                <a:solidFill>
                  <a:schemeClr val="tx1"/>
                </a:solidFill>
                <a:latin typeface="+mn-lt"/>
                <a:ea typeface="+mn-ea"/>
                <a:cs typeface="+mn-cs"/>
              </a:rPr>
              <a:t>informiert der Projektmanager die Geschäftsleitung und andere Abteilungen über den</a:t>
            </a:r>
          </a:p>
          <a:p>
            <a:r>
              <a:rPr lang="de-AT" sz="1200" b="0" i="0" u="none" strike="noStrike" kern="1200" baseline="0" dirty="0">
                <a:solidFill>
                  <a:schemeClr val="tx1"/>
                </a:solidFill>
                <a:latin typeface="+mn-lt"/>
                <a:ea typeface="+mn-ea"/>
                <a:cs typeface="+mn-cs"/>
              </a:rPr>
              <a:t>aktuellen Stand und Fortschritt des Projektes und nachdem ein Projekt fertig ist, macht der</a:t>
            </a:r>
          </a:p>
          <a:p>
            <a:r>
              <a:rPr lang="de-AT" sz="1200" b="0" i="0" u="none" strike="noStrike" kern="1200" baseline="0" dirty="0">
                <a:solidFill>
                  <a:schemeClr val="tx1"/>
                </a:solidFill>
                <a:latin typeface="+mn-lt"/>
                <a:ea typeface="+mn-ea"/>
                <a:cs typeface="+mn-cs"/>
              </a:rPr>
              <a:t>Projektmanager Berichte und Präsentationen darüber, wie alles gelaufen ist.</a:t>
            </a:r>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de-AT" dirty="0"/>
              <a:t>Quelle: Bettina Kürschner (2024): Entwicklung eines digitalen Logistik-Berufsorientierungstests für Frauen, Masterarbeit an der FH OÖ</a:t>
            </a:r>
          </a:p>
          <a:p>
            <a:pPr algn="just"/>
            <a:endParaRPr lang="de-DE" sz="1200" dirty="0">
              <a:effectLst/>
              <a:latin typeface="Calibri" panose="020F0502020204030204" pitchFamily="34" charset="0"/>
              <a:ea typeface="DengXian" panose="02010600030101010101" pitchFamily="2" charset="-122"/>
              <a:cs typeface="Times New Roman" panose="02020603050405020304" pitchFamily="18" charset="0"/>
            </a:endParaRPr>
          </a:p>
          <a:p>
            <a:pPr algn="just"/>
            <a:r>
              <a:rPr lang="de-DE" sz="1200" dirty="0">
                <a:effectLst/>
                <a:latin typeface="Calibri" panose="020F0502020204030204" pitchFamily="34" charset="0"/>
                <a:ea typeface="DengXian" panose="02010600030101010101" pitchFamily="2" charset="-122"/>
                <a:cs typeface="Times New Roman" panose="02020603050405020304" pitchFamily="18" charset="0"/>
              </a:rPr>
              <a:t>Bild: </a:t>
            </a:r>
            <a:r>
              <a:rPr lang="de-AT" sz="1200" dirty="0">
                <a:effectLst/>
                <a:latin typeface="Calibri" panose="020F0502020204030204" pitchFamily="34" charset="0"/>
                <a:ea typeface="DengXian" panose="02010600030101010101" pitchFamily="2" charset="-122"/>
                <a:cs typeface="Times New Roman" panose="02020603050405020304" pitchFamily="18" charset="0"/>
              </a:rPr>
              <a:t>„Projektmanager moderne Logistik“ (</a:t>
            </a:r>
            <a:r>
              <a:rPr lang="de-AT" sz="1200" dirty="0" err="1">
                <a:effectLst/>
                <a:latin typeface="Calibri" panose="020F0502020204030204" pitchFamily="34" charset="0"/>
                <a:ea typeface="DengXian" panose="02010600030101010101" pitchFamily="2" charset="-122"/>
                <a:cs typeface="Times New Roman" panose="02020603050405020304" pitchFamily="18" charset="0"/>
              </a:rPr>
              <a:t>OpenAI’s</a:t>
            </a:r>
            <a:r>
              <a:rPr lang="de-AT" sz="1200" dirty="0">
                <a:effectLst/>
                <a:latin typeface="Calibri" panose="020F0502020204030204" pitchFamily="34" charset="0"/>
                <a:ea typeface="DengXian" panose="02010600030101010101" pitchFamily="2" charset="-122"/>
                <a:cs typeface="Times New Roman" panose="02020603050405020304" pitchFamily="18" charset="0"/>
              </a:rPr>
              <a:t> ChatGPT Sprachmodell, Generierung auf die Prompt-Eingabe „Erstelle ein futuristisches Bild zum Thema Zukunftsberuf Projektmanager moderne Logistik“ der Autorin Bettina Kürschner, 02.06.2024)</a:t>
            </a:r>
          </a:p>
          <a:p>
            <a:endParaRPr lang="de-AT" dirty="0"/>
          </a:p>
        </p:txBody>
      </p:sp>
      <p:sp>
        <p:nvSpPr>
          <p:cNvPr id="4" name="Kopfzeilenplatzhalter 3">
            <a:extLst>
              <a:ext uri="{FF2B5EF4-FFF2-40B4-BE49-F238E27FC236}">
                <a16:creationId xmlns:a16="http://schemas.microsoft.com/office/drawing/2014/main" id="{478533EF-9870-C305-19BD-9481246AE81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BE80727-E360-136A-9572-32AA55FB1292}"/>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7346B1D-FA41-B8ED-F514-873B4A7AA10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854208C-7E1E-D3D6-A2B1-9A5F75BCC6E4}"/>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18855464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23019813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a:t>Karriere in der Logistik – Zukunft gestalten</a:t>
            </a:r>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635068" y="130408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877058" y="1304088"/>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Rechteck 1">
            <a:extLst>
              <a:ext uri="{FF2B5EF4-FFF2-40B4-BE49-F238E27FC236}">
                <a16:creationId xmlns:a16="http://schemas.microsoft.com/office/drawing/2014/main" id="{2D97DFB5-24BA-B380-03B7-884C2385BC45}"/>
              </a:ext>
            </a:extLst>
          </p:cNvPr>
          <p:cNvSpPr/>
          <p:nvPr userDrawn="1"/>
        </p:nvSpPr>
        <p:spPr>
          <a:xfrm>
            <a:off x="635068" y="3759607"/>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Karriere in der Logistik – Zukunft gestalten</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4" name="Fußzeilenplatzhalter 2">
            <a:extLst>
              <a:ext uri="{FF2B5EF4-FFF2-40B4-BE49-F238E27FC236}">
                <a16:creationId xmlns:a16="http://schemas.microsoft.com/office/drawing/2014/main" id="{090DD66F-9C20-2C36-696A-0C684DE584D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8EFBD6DD-A96A-353D-25C4-60A05E05977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ABCC457F-47FE-0230-B68B-0B6084067F2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D2BA50C8-369F-9C9C-C0CF-B1C8F164A7E3}"/>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C33E0E64-D56C-DA18-BC99-D53B26BFDF8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a:t>Karriere in der Logistik – Zukunft gestalten</a:t>
            </a:r>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635068" y="130408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877058" y="1304088"/>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Rechteck 1">
            <a:extLst>
              <a:ext uri="{FF2B5EF4-FFF2-40B4-BE49-F238E27FC236}">
                <a16:creationId xmlns:a16="http://schemas.microsoft.com/office/drawing/2014/main" id="{2D97DFB5-24BA-B380-03B7-884C2385BC45}"/>
              </a:ext>
            </a:extLst>
          </p:cNvPr>
          <p:cNvSpPr/>
          <p:nvPr userDrawn="1"/>
        </p:nvSpPr>
        <p:spPr>
          <a:xfrm>
            <a:off x="635068" y="3759607"/>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Karriere in der Logistik – Zukunft gestalten</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4" name="Fußzeilenplatzhalter 2">
            <a:extLst>
              <a:ext uri="{FF2B5EF4-FFF2-40B4-BE49-F238E27FC236}">
                <a16:creationId xmlns:a16="http://schemas.microsoft.com/office/drawing/2014/main" id="{090DD66F-9C20-2C36-696A-0C684DE584D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8EFBD6DD-A96A-353D-25C4-60A05E05977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ABCC457F-47FE-0230-B68B-0B6084067F2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D2BA50C8-369F-9C9C-C0CF-B1C8F164A7E3}"/>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C33E0E64-D56C-DA18-BC99-D53B26BFDF8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Karriere in der Logistik – Zukunft gestalten</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Karriere in der Logistik – Zukunft gestalten</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60.xml"/><Relationship Id="rId7"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40.xml"/><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28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rewway.at/de/lehrmittel/karriere-mit-wirkung-deine-zukunft-in-der-logistik"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3.xml"/><Relationship Id="rId1" Type="http://schemas.openxmlformats.org/officeDocument/2006/relationships/video" Target="https://www.youtube.com/embed/Rfunv6IhiiM?feature=oembed" TargetMode="External"/><Relationship Id="rId4" Type="http://schemas.openxmlformats.org/officeDocument/2006/relationships/hyperlink" Target="https://www.youtube.com/watch?v=Rfunv6IhiiM"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fSvSOLrkTnM" TargetMode="External"/><Relationship Id="rId2" Type="http://schemas.openxmlformats.org/officeDocument/2006/relationships/slideLayout" Target="../slideLayouts/slideLayout3.xml"/><Relationship Id="rId1" Type="http://schemas.openxmlformats.org/officeDocument/2006/relationships/video" Target="https://www.youtube.com/embed/fSvSOLrkTnM?feature=oembed" TargetMode="Externa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de-AT" dirty="0">
                <a:cs typeface="Arial" panose="020B0604020202020204" pitchFamily="34" charset="0"/>
              </a:rPr>
              <a:t>Logistik im Fluss –</a:t>
            </a:r>
            <a:br>
              <a:rPr lang="de-AT" dirty="0">
                <a:cs typeface="Arial" panose="020B0604020202020204" pitchFamily="34" charset="0"/>
              </a:rPr>
            </a:br>
            <a:r>
              <a:rPr lang="de-AT" dirty="0">
                <a:cs typeface="Arial" panose="020B0604020202020204" pitchFamily="34" charset="0"/>
              </a:rPr>
              <a:t>Karrierewege von morgen</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a:xfrm>
            <a:off x="592538" y="1562100"/>
            <a:ext cx="10954420" cy="4614863"/>
          </a:xfrm>
        </p:spPr>
        <p:txBody>
          <a:bodyPr/>
          <a:lstStyle/>
          <a:p>
            <a:r>
              <a:rPr lang="de-AT" sz="2200">
                <a:solidFill>
                  <a:schemeClr val="tx2"/>
                </a:solidFill>
              </a:rPr>
              <a:t>Power Point: </a:t>
            </a:r>
            <a:r>
              <a:rPr lang="de-AT" sz="2200"/>
              <a:t>In der folgenden PowerPoint wird eine Einführung in das Thema Berufsbilder und Karrieremöglichkeiten im Logistiksektor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sz="2200">
                <a:solidFill>
                  <a:schemeClr val="tx2"/>
                </a:solidFill>
              </a:rPr>
              <a:t>Videos und ergänzende Übungen: </a:t>
            </a:r>
            <a:r>
              <a:rPr lang="de-AT" sz="2200"/>
              <a:t>Videos und Übungen zum Thema finden Sie hier in der Präsentation auf den farblich hinterlegten Aktivitätsfolien als auch unter: </a:t>
            </a:r>
            <a:r>
              <a:rPr lang="de-AT" sz="2200">
                <a:hlinkClick r:id="rId2"/>
              </a:rPr>
              <a:t>https://www.rewway.at/de/lehrmittel/</a:t>
            </a:r>
            <a:br>
              <a:rPr lang="de-AT" sz="2200"/>
            </a:br>
            <a:r>
              <a:rPr lang="de-AT" sz="2200"/>
              <a:t>Alle Lehrmittel beinhalten eine kompakte Übersicht, welche die Unterrichtsplanung erleichtert: Lernziele, Zielgruppen, Schwierigkeitsgrad, Methoden und Anknüpfungspunkte zum Lehrplan.</a:t>
            </a:r>
          </a:p>
          <a:p>
            <a:r>
              <a:rPr lang="de-AT" sz="2200">
                <a:solidFill>
                  <a:schemeClr val="tx2"/>
                </a:solidFill>
              </a:rPr>
              <a:t>Quellenverzeichnis:</a:t>
            </a:r>
            <a:r>
              <a:rPr lang="de-AT" sz="2200"/>
              <a:t> Die für die Präsentation verwendeten Quellen sind im jeweiligen Notizfeld der einzelnen Folien verfügbar.</a:t>
            </a:r>
          </a:p>
          <a:p>
            <a:endParaRPr lang="de-AT"/>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de-AT"/>
              <a:t>Lernziele und Zielgruppen</a:t>
            </a:r>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8" y="1433016"/>
            <a:ext cx="10954420" cy="4743947"/>
          </a:xfrm>
        </p:spPr>
        <p:txBody>
          <a:bodyPr/>
          <a:lstStyle/>
          <a:p>
            <a:pPr marL="0" indent="0">
              <a:buNone/>
            </a:pPr>
            <a:r>
              <a:rPr lang="de-AT" dirty="0">
                <a:solidFill>
                  <a:schemeClr val="tx2"/>
                </a:solidFill>
              </a:rPr>
              <a:t>Lernziele:</a:t>
            </a:r>
          </a:p>
          <a:p>
            <a:pPr marL="0" indent="0">
              <a:lnSpc>
                <a:spcPct val="100000"/>
              </a:lnSpc>
              <a:buNone/>
            </a:pPr>
            <a:r>
              <a:rPr lang="de-AT" dirty="0"/>
              <a:t>Die Lernenden bekommen einen Überblick über verschiedene Karrierepfade in der Logistik.</a:t>
            </a:r>
          </a:p>
          <a:p>
            <a:pPr marL="0" indent="0">
              <a:lnSpc>
                <a:spcPct val="100000"/>
              </a:lnSpc>
              <a:buNone/>
            </a:pPr>
            <a:r>
              <a:rPr lang="de-AT" dirty="0"/>
              <a:t>Die Lernenden verstehen, welche Ausbildungswege zu einem Beruf in der Logistik führen können.</a:t>
            </a:r>
          </a:p>
          <a:p>
            <a:pPr marL="0" indent="0">
              <a:lnSpc>
                <a:spcPct val="100000"/>
              </a:lnSpc>
              <a:buNone/>
            </a:pPr>
            <a:r>
              <a:rPr lang="de-AT" dirty="0"/>
              <a:t>Die Lernenden können verschiedene Berufsbilder erkennen, erklären und voneinander unterscheiden. </a:t>
            </a:r>
          </a:p>
          <a:p>
            <a:pPr marL="0" indent="0">
              <a:lnSpc>
                <a:spcPct val="100000"/>
              </a:lnSpc>
              <a:buNone/>
            </a:pPr>
            <a:r>
              <a:rPr lang="de-AT" dirty="0"/>
              <a:t>Die Lernenden erkennen, welche Fähigkeiten und Kompetenzen für verschiedene Berufsbilder gefragt sind und können basierend auf ihren eigenen Fähigkeiten und Interessen abschätzen, welche Berufsbilder für sie passend sein können.</a:t>
            </a:r>
          </a:p>
          <a:p>
            <a:pPr marL="0" indent="0">
              <a:lnSpc>
                <a:spcPct val="100000"/>
              </a:lnSpc>
              <a:buNone/>
            </a:pPr>
            <a:r>
              <a:rPr lang="de-AT" dirty="0"/>
              <a:t>Die Lernenden erhalten Einblicke in mögliche zukünftige Berufsbilder in der Logistik und deren Aufgaben.</a:t>
            </a:r>
          </a:p>
          <a:p>
            <a:pPr marL="0" indent="0">
              <a:buNone/>
            </a:pPr>
            <a:endParaRPr lang="de-AT" dirty="0">
              <a:solidFill>
                <a:schemeClr val="tx2"/>
              </a:solidFill>
            </a:endParaRPr>
          </a:p>
          <a:p>
            <a:pPr marL="0" indent="0">
              <a:buNone/>
            </a:pPr>
            <a:r>
              <a:rPr lang="de-AT" dirty="0">
                <a:solidFill>
                  <a:schemeClr val="tx2"/>
                </a:solidFill>
              </a:rPr>
              <a:t>Zielgruppen:</a:t>
            </a:r>
          </a:p>
          <a:p>
            <a:pPr marL="0" indent="0">
              <a:buNone/>
            </a:pPr>
            <a:r>
              <a:rPr lang="de-AT" dirty="0" err="1"/>
              <a:t>Schüler:innen</a:t>
            </a:r>
            <a:r>
              <a:rPr lang="de-AT" dirty="0"/>
              <a:t> der Unterstufe</a:t>
            </a:r>
            <a:br>
              <a:rPr lang="de-AT" dirty="0"/>
            </a:br>
            <a:r>
              <a:rPr lang="de-AT" dirty="0" err="1"/>
              <a:t>Schüler:innen</a:t>
            </a:r>
            <a:r>
              <a:rPr lang="de-AT" dirty="0"/>
              <a:t> der Oberstufen (AHS) bzw. BHS</a:t>
            </a:r>
            <a:br>
              <a:rPr lang="de-AT" dirty="0"/>
            </a:br>
            <a:r>
              <a:rPr lang="de-AT" dirty="0" err="1"/>
              <a:t>Berufsschüler:innen</a:t>
            </a:r>
            <a:br>
              <a:rPr lang="de-AT" dirty="0"/>
            </a:b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7" name="Fußzeilenplatzhalter 2">
            <a:extLst>
              <a:ext uri="{FF2B5EF4-FFF2-40B4-BE49-F238E27FC236}">
                <a16:creationId xmlns:a16="http://schemas.microsoft.com/office/drawing/2014/main" id="{B069BA6A-B5BD-A8D0-F6D9-F2AA0206FD5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B68550AE-097D-2469-B8E4-35E89A38223F}"/>
              </a:ext>
              <a:ext uri="{C183D7F6-B498-43B3-948B-1728B52AA6E4}">
                <adec:decorative xmlns:adec="http://schemas.microsoft.com/office/drawing/2017/decorative" val="1"/>
              </a:ext>
            </a:extLst>
          </p:cNvPr>
          <p:cNvSpPr>
            <a:spLocks noGrp="1"/>
          </p:cNvSpPr>
          <p:nvPr>
            <p:ph type="sldNum" sz="quarter" idx="12"/>
          </p:nvPr>
        </p:nvSpPr>
        <p:spPr/>
        <p:txBody>
          <a:bodyPr/>
          <a:lstStyle/>
          <a:p>
            <a:fld id="{0AF89F37-6AD9-4F74-BC17-19E39A25D257}" type="slidenum">
              <a:rPr lang="de-AT" smtClean="0"/>
              <a:pPr/>
              <a:t>4</a:t>
            </a:fld>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de-AT"/>
              <a:t>Hast du dich schon einmal gefragt…?</a:t>
            </a:r>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433016"/>
            <a:ext cx="10911888" cy="4743947"/>
          </a:xfrm>
        </p:spPr>
        <p:txBody>
          <a:bodyPr/>
          <a:lstStyle/>
          <a:p>
            <a:pPr marL="0" lvl="0" indent="0">
              <a:buNone/>
            </a:pPr>
            <a:endParaRPr lang="de-AT" sz="2800"/>
          </a:p>
          <a:p>
            <a:pPr marL="0" lvl="0" indent="0">
              <a:buNone/>
            </a:pPr>
            <a:r>
              <a:rPr lang="de-AT" sz="2800"/>
              <a:t>… was Logistik eigentlich ist?</a:t>
            </a:r>
          </a:p>
          <a:p>
            <a:pPr marL="0" lvl="0" indent="0">
              <a:buNone/>
            </a:pPr>
            <a:endParaRPr lang="de-AT" sz="2800"/>
          </a:p>
          <a:p>
            <a:pPr marL="0" lvl="0" indent="0">
              <a:buNone/>
            </a:pPr>
            <a:r>
              <a:rPr lang="de-AT" sz="2800"/>
              <a:t>…in welchen Bereichen man in der Logistik arbeiten kann?</a:t>
            </a:r>
          </a:p>
          <a:p>
            <a:pPr marL="0" lvl="0" indent="0">
              <a:buNone/>
            </a:pPr>
            <a:endParaRPr lang="de-AT" sz="2800"/>
          </a:p>
          <a:p>
            <a:pPr marL="0" lvl="0" indent="0">
              <a:buNone/>
            </a:pPr>
            <a:r>
              <a:rPr lang="de-AT" sz="2800"/>
              <a:t>…welche Art von Job im Bereich Logistik dich interessieren würde?</a:t>
            </a:r>
          </a:p>
        </p:txBody>
      </p:sp>
      <p:sp>
        <p:nvSpPr>
          <p:cNvPr id="3" name="Fußzeilenplatzhalter 2">
            <a:extLst>
              <a:ext uri="{FF2B5EF4-FFF2-40B4-BE49-F238E27FC236}">
                <a16:creationId xmlns:a16="http://schemas.microsoft.com/office/drawing/2014/main" id="{97009B8C-F472-5596-7540-31CFB140B9C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mc:AlternateContent xmlns:mc="http://schemas.openxmlformats.org/markup-compatibility/2006" xmlns:psez="http://schemas.microsoft.com/office/powerpoint/2016/sectionzoom">
        <mc:Choice Requires="psez">
          <p:graphicFrame>
            <p:nvGraphicFramePr>
              <p:cNvPr id="5" name="Abschnittszoom 4" descr="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3093558383"/>
                  </p:ext>
                </p:extLst>
              </p:nvPr>
            </p:nvGraphicFramePr>
            <p:xfrm>
              <a:off x="723399" y="138128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Verkehrsträger">
                <a:hlinkClick r:id="rId3"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4"/>
              <a:stretch>
                <a:fillRect/>
              </a:stretch>
            </p:blipFill>
            <p:spPr>
              <a:xfrm>
                <a:off x="723399" y="138128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1000210214"/>
                  </p:ext>
                </p:extLst>
              </p:nvPr>
            </p:nvGraphicFramePr>
            <p:xfrm>
              <a:off x="4973902" y="1381286"/>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6"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7"/>
              <a:stretch>
                <a:fillRect/>
              </a:stretch>
            </p:blipFill>
            <p:spPr>
              <a:xfrm>
                <a:off x="4973902" y="1381286"/>
                <a:ext cx="3898213" cy="2192745"/>
              </a:xfrm>
              <a:prstGeom prst="rect">
                <a:avLst/>
              </a:prstGeom>
              <a:ln w="3175">
                <a:solidFill>
                  <a:prstClr val="ltGray"/>
                </a:solidFill>
              </a:ln>
            </p:spPr>
          </p:pic>
        </mc:Fallback>
      </mc:AlternateContent>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p:sp>
        <p:nvSpPr>
          <p:cNvPr id="7" name="Fußzeilenplatzhalter 5">
            <a:extLst>
              <a:ext uri="{FF2B5EF4-FFF2-40B4-BE49-F238E27FC236}">
                <a16:creationId xmlns:a16="http://schemas.microsoft.com/office/drawing/2014/main" id="{8A269C97-6D62-2E88-DD45-9223E0B24063}"/>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mc:AlternateContent xmlns:mc="http://schemas.openxmlformats.org/markup-compatibility/2006" xmlns:pslz="http://schemas.microsoft.com/office/powerpoint/2016/slidezoom">
        <mc:Choice Requires="pslz">
          <p:graphicFrame>
            <p:nvGraphicFramePr>
              <p:cNvPr id="4" name="Folienzoom 3">
                <a:extLst>
                  <a:ext uri="{FF2B5EF4-FFF2-40B4-BE49-F238E27FC236}">
                    <a16:creationId xmlns:a16="http://schemas.microsoft.com/office/drawing/2014/main" id="{33BE77E5-81A3-4789-CB01-20EE3D885FDF}"/>
                  </a:ext>
                </a:extLst>
              </p:cNvPr>
              <p:cNvGraphicFramePr>
                <a:graphicFrameLocks noChangeAspect="1"/>
              </p:cNvGraphicFramePr>
              <p:nvPr>
                <p:extLst>
                  <p:ext uri="{D42A27DB-BD31-4B8C-83A1-F6EECF244321}">
                    <p14:modId xmlns:p14="http://schemas.microsoft.com/office/powerpoint/2010/main" val="1644681812"/>
                  </p:ext>
                </p:extLst>
              </p:nvPr>
            </p:nvGraphicFramePr>
            <p:xfrm>
              <a:off x="723399" y="3848099"/>
              <a:ext cx="3898213" cy="2192745"/>
            </p:xfrm>
            <a:graphic>
              <a:graphicData uri="http://schemas.microsoft.com/office/powerpoint/2016/slidezoom">
                <pslz:sldZm>
                  <pslz:sldZmObj sldId="2375" cId="2722309081">
                    <pslz:zmPr id="{42AB3CF1-9016-4D42-993D-B0C91C406BFC}" returnToParent="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lz:zmPr>
                  </pslz:sldZmObj>
                </pslz:sldZm>
              </a:graphicData>
            </a:graphic>
          </p:graphicFrame>
        </mc:Choice>
        <mc:Fallback xmlns="">
          <p:pic>
            <p:nvPicPr>
              <p:cNvPr id="4" name="Folienzoom 3">
                <a:hlinkClick r:id="rId9" action="ppaction://hlinksldjump"/>
                <a:extLst>
                  <a:ext uri="{FF2B5EF4-FFF2-40B4-BE49-F238E27FC236}">
                    <a16:creationId xmlns:a16="http://schemas.microsoft.com/office/drawing/2014/main" id="{33BE77E5-81A3-4789-CB01-20EE3D885FDF}"/>
                  </a:ext>
                </a:extLst>
              </p:cNvPr>
              <p:cNvPicPr>
                <a:picLocks noGrp="1" noRot="1" noChangeAspect="1" noMove="1" noResize="1" noEditPoints="1" noAdjustHandles="1" noChangeArrowheads="1" noChangeShapeType="1"/>
              </p:cNvPicPr>
              <p:nvPr/>
            </p:nvPicPr>
            <p:blipFill>
              <a:blip r:embed="rId10"/>
              <a:stretch>
                <a:fillRect/>
              </a:stretch>
            </p:blipFill>
            <p:spPr>
              <a:xfrm>
                <a:off x="723399" y="3848099"/>
                <a:ext cx="3898213" cy="2192745"/>
              </a:xfrm>
              <a:prstGeom prst="rect">
                <a:avLst/>
              </a:prstGeom>
              <a:ln w="3175">
                <a:solidFill>
                  <a:prstClr val="ltGray"/>
                </a:solidFill>
              </a:ln>
            </p:spPr>
          </p:pic>
        </mc:Fallback>
      </mc:AlternateContent>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1</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Berufe in der Logistik</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9D8ACF-4506-3982-97C6-C013931F55E4}"/>
              </a:ext>
            </a:extLst>
          </p:cNvPr>
          <p:cNvSpPr>
            <a:spLocks noGrp="1"/>
          </p:cNvSpPr>
          <p:nvPr>
            <p:ph type="title"/>
          </p:nvPr>
        </p:nvSpPr>
        <p:spPr/>
        <p:txBody>
          <a:bodyPr>
            <a:normAutofit/>
          </a:bodyPr>
          <a:lstStyle/>
          <a:p>
            <a:r>
              <a:rPr lang="de-AT" sz="3000"/>
              <a:t>Berufsbilder in der Logistik (Auswahl)</a:t>
            </a:r>
          </a:p>
        </p:txBody>
      </p:sp>
      <p:sp>
        <p:nvSpPr>
          <p:cNvPr id="3" name="Inhaltsplatzhalter 2">
            <a:extLst>
              <a:ext uri="{FF2B5EF4-FFF2-40B4-BE49-F238E27FC236}">
                <a16:creationId xmlns:a16="http://schemas.microsoft.com/office/drawing/2014/main" id="{4363A1F4-3061-1934-34F5-3E412ACEE2EC}"/>
              </a:ext>
            </a:extLst>
          </p:cNvPr>
          <p:cNvSpPr>
            <a:spLocks noGrp="1"/>
          </p:cNvSpPr>
          <p:nvPr>
            <p:ph idx="1"/>
          </p:nvPr>
        </p:nvSpPr>
        <p:spPr/>
        <p:txBody>
          <a:bodyPr>
            <a:normAutofit/>
          </a:bodyPr>
          <a:lstStyle/>
          <a:p>
            <a:r>
              <a:rPr lang="de-AT" err="1"/>
              <a:t>Betriebslogistikkaufmann:frau</a:t>
            </a:r>
            <a:r>
              <a:rPr lang="de-AT"/>
              <a:t> </a:t>
            </a:r>
          </a:p>
          <a:p>
            <a:r>
              <a:rPr lang="de-AT" err="1"/>
              <a:t>Einkäufer:in</a:t>
            </a:r>
            <a:endParaRPr lang="de-AT"/>
          </a:p>
          <a:p>
            <a:r>
              <a:rPr lang="de-AT" err="1"/>
              <a:t>Großhandelskaufmann:frau</a:t>
            </a:r>
            <a:endParaRPr lang="de-AT"/>
          </a:p>
          <a:p>
            <a:r>
              <a:rPr lang="de-AT" err="1"/>
              <a:t>Industriekaufmann:frau</a:t>
            </a:r>
            <a:endParaRPr lang="de-AT"/>
          </a:p>
          <a:p>
            <a:r>
              <a:rPr lang="de-AT" err="1"/>
              <a:t>Speditionskaufmann:frau</a:t>
            </a:r>
            <a:endParaRPr lang="de-AT"/>
          </a:p>
          <a:p>
            <a:r>
              <a:rPr lang="de-AT" err="1"/>
              <a:t>Logistikmanager:in</a:t>
            </a:r>
            <a:endParaRPr lang="de-AT"/>
          </a:p>
          <a:p>
            <a:r>
              <a:rPr lang="de-AT" err="1"/>
              <a:t>Supply-Chain-Manager:in</a:t>
            </a:r>
            <a:endParaRPr lang="de-AT"/>
          </a:p>
          <a:p>
            <a:endParaRPr lang="de-AT"/>
          </a:p>
          <a:p>
            <a:endParaRPr lang="de-AT"/>
          </a:p>
        </p:txBody>
      </p:sp>
      <p:sp>
        <p:nvSpPr>
          <p:cNvPr id="8" name="Inhaltsplatzhalter 2">
            <a:extLst>
              <a:ext uri="{FF2B5EF4-FFF2-40B4-BE49-F238E27FC236}">
                <a16:creationId xmlns:a16="http://schemas.microsoft.com/office/drawing/2014/main" id="{B6213906-B67E-3F83-4ACB-64A7BABAC43F}"/>
              </a:ext>
            </a:extLst>
          </p:cNvPr>
          <p:cNvSpPr txBox="1">
            <a:spLocks/>
          </p:cNvSpPr>
          <p:nvPr/>
        </p:nvSpPr>
        <p:spPr>
          <a:xfrm>
            <a:off x="6096000" y="1847284"/>
            <a:ext cx="5257800" cy="39114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chemeClr val="accent4"/>
              </a:buClr>
              <a:buFont typeface="Wingdings" panose="05000000000000000000" pitchFamily="2" charset="2"/>
              <a:buChar char="§"/>
              <a:defRPr sz="2000" kern="1200">
                <a:solidFill>
                  <a:schemeClr val="tx1"/>
                </a:solidFill>
                <a:latin typeface="Mangal Pro" panose="00000500000000000000" pitchFamily="2" charset="0"/>
                <a:ea typeface="+mn-ea"/>
                <a:cs typeface="Mangal Pro" panose="00000500000000000000" pitchFamily="2" charset="0"/>
              </a:defRPr>
            </a:lvl1pPr>
            <a:lvl2pPr marL="685800" indent="-228600" algn="l" defTabSz="914400" rtl="0" eaLnBrk="1" latinLnBrk="0" hangingPunct="1">
              <a:lnSpc>
                <a:spcPct val="90000"/>
              </a:lnSpc>
              <a:spcBef>
                <a:spcPts val="500"/>
              </a:spcBef>
              <a:buClr>
                <a:schemeClr val="accent4"/>
              </a:buClr>
              <a:buFont typeface="Wingdings" panose="05000000000000000000" pitchFamily="2" charset="2"/>
              <a:buChar char="§"/>
              <a:defRPr sz="1800" kern="1200">
                <a:solidFill>
                  <a:schemeClr val="tx1"/>
                </a:solidFill>
                <a:latin typeface="Mangal Pro" panose="00000500000000000000" pitchFamily="2" charset="0"/>
                <a:ea typeface="+mn-ea"/>
                <a:cs typeface="Mangal Pro" panose="00000500000000000000" pitchFamily="2" charset="0"/>
              </a:defRPr>
            </a:lvl2pPr>
            <a:lvl3pPr marL="1143000" indent="-228600" algn="l" defTabSz="914400" rtl="0" eaLnBrk="1" latinLnBrk="0" hangingPunct="1">
              <a:lnSpc>
                <a:spcPct val="90000"/>
              </a:lnSpc>
              <a:spcBef>
                <a:spcPts val="500"/>
              </a:spcBef>
              <a:buClr>
                <a:schemeClr val="accent4"/>
              </a:buClr>
              <a:buFont typeface="Wingdings" panose="05000000000000000000" pitchFamily="2" charset="2"/>
              <a:buChar char="§"/>
              <a:defRPr sz="1600" kern="1200">
                <a:solidFill>
                  <a:schemeClr val="tx1"/>
                </a:solidFill>
                <a:latin typeface="Mangal Pro" panose="00000500000000000000" pitchFamily="2" charset="0"/>
                <a:ea typeface="+mn-ea"/>
                <a:cs typeface="Mangal Pro" panose="00000500000000000000" pitchFamily="2" charset="0"/>
              </a:defRPr>
            </a:lvl3pPr>
            <a:lvl4pPr marL="1600200" indent="-228600" algn="l" defTabSz="914400" rtl="0" eaLnBrk="1" latinLnBrk="0" hangingPunct="1">
              <a:lnSpc>
                <a:spcPct val="90000"/>
              </a:lnSpc>
              <a:spcBef>
                <a:spcPts val="500"/>
              </a:spcBef>
              <a:buClr>
                <a:schemeClr val="accent4"/>
              </a:buClr>
              <a:buFont typeface="Wingdings" panose="05000000000000000000" pitchFamily="2" charset="2"/>
              <a:buChar char="§"/>
              <a:defRPr sz="1400" kern="1200">
                <a:solidFill>
                  <a:schemeClr val="tx1"/>
                </a:solidFill>
                <a:latin typeface="Mangal Pro" panose="00000500000000000000" pitchFamily="2" charset="0"/>
                <a:ea typeface="+mn-ea"/>
                <a:cs typeface="Mangal Pro" panose="00000500000000000000" pitchFamily="2" charset="0"/>
              </a:defRPr>
            </a:lvl4pPr>
            <a:lvl5pPr marL="2057400" indent="-228600" algn="l" defTabSz="914400" rtl="0" eaLnBrk="1" latinLnBrk="0" hangingPunct="1">
              <a:lnSpc>
                <a:spcPct val="90000"/>
              </a:lnSpc>
              <a:spcBef>
                <a:spcPts val="500"/>
              </a:spcBef>
              <a:buClr>
                <a:schemeClr val="accent4"/>
              </a:buClr>
              <a:buFont typeface="Wingdings" panose="05000000000000000000" pitchFamily="2" charset="2"/>
              <a:buChar char="§"/>
              <a:defRPr sz="1200" kern="1200">
                <a:solidFill>
                  <a:schemeClr val="tx1"/>
                </a:solidFill>
                <a:latin typeface="Mangal Pro" panose="00000500000000000000" pitchFamily="2" charset="0"/>
                <a:ea typeface="+mn-ea"/>
                <a:cs typeface="Mangal Pro"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de-AT" sz="1800" err="1">
                <a:latin typeface="+mn-lt"/>
                <a:cs typeface="+mn-cs"/>
              </a:rPr>
              <a:t>Transportmanager:in</a:t>
            </a:r>
            <a:endParaRPr lang="de-AT" sz="1800">
              <a:latin typeface="+mn-lt"/>
              <a:cs typeface="+mn-cs"/>
            </a:endParaRPr>
          </a:p>
          <a:p>
            <a:pPr>
              <a:buFont typeface="Arial" panose="020B0604020202020204" pitchFamily="34" charset="0"/>
              <a:buChar char="•"/>
            </a:pPr>
            <a:r>
              <a:rPr lang="de-AT" sz="1800" err="1">
                <a:latin typeface="+mn-lt"/>
                <a:cs typeface="+mn-cs"/>
              </a:rPr>
              <a:t>Berufskraftfahrer:in</a:t>
            </a:r>
            <a:endParaRPr lang="de-AT" sz="1800">
              <a:latin typeface="+mn-lt"/>
              <a:cs typeface="+mn-cs"/>
            </a:endParaRPr>
          </a:p>
          <a:p>
            <a:pPr>
              <a:buFont typeface="Arial" panose="020B0604020202020204" pitchFamily="34" charset="0"/>
              <a:buChar char="•"/>
            </a:pPr>
            <a:r>
              <a:rPr lang="de-AT" sz="1800" err="1">
                <a:latin typeface="+mn-lt"/>
                <a:cs typeface="+mn-cs"/>
              </a:rPr>
              <a:t>Binnenschiffer:in</a:t>
            </a:r>
            <a:endParaRPr lang="de-AT" sz="1800">
              <a:latin typeface="+mn-lt"/>
              <a:cs typeface="+mn-cs"/>
            </a:endParaRPr>
          </a:p>
          <a:p>
            <a:pPr>
              <a:buFont typeface="Arial" panose="020B0604020202020204" pitchFamily="34" charset="0"/>
              <a:buChar char="•"/>
            </a:pPr>
            <a:r>
              <a:rPr lang="de-AT" sz="1800" err="1">
                <a:latin typeface="+mn-lt"/>
                <a:cs typeface="+mn-cs"/>
              </a:rPr>
              <a:t>E‑Commerce‑Logistikmanager:in</a:t>
            </a:r>
            <a:endParaRPr lang="de-AT" sz="1800">
              <a:latin typeface="+mn-lt"/>
              <a:cs typeface="+mn-cs"/>
            </a:endParaRPr>
          </a:p>
          <a:p>
            <a:pPr>
              <a:buFont typeface="Arial" panose="020B0604020202020204" pitchFamily="34" charset="0"/>
              <a:buChar char="•"/>
            </a:pPr>
            <a:r>
              <a:rPr lang="de-AT" sz="1800">
                <a:latin typeface="+mn-lt"/>
                <a:cs typeface="+mn-cs"/>
              </a:rPr>
              <a:t>Strategische Logistikleitung</a:t>
            </a:r>
          </a:p>
          <a:p>
            <a:pPr>
              <a:buFont typeface="Arial" panose="020B0604020202020204" pitchFamily="34" charset="0"/>
              <a:buChar char="•"/>
            </a:pPr>
            <a:r>
              <a:rPr lang="de-AT" sz="1800">
                <a:latin typeface="+mn-lt"/>
                <a:cs typeface="+mn-cs"/>
              </a:rPr>
              <a:t>Internationales Logistikmanagement</a:t>
            </a:r>
          </a:p>
          <a:p>
            <a:pPr>
              <a:buFont typeface="Arial" panose="020B0604020202020204" pitchFamily="34" charset="0"/>
              <a:buChar char="•"/>
            </a:pPr>
            <a:r>
              <a:rPr lang="de-AT" sz="1800">
                <a:latin typeface="+mn-lt"/>
                <a:cs typeface="+mn-cs"/>
              </a:rPr>
              <a:t>Logistik‑Controlling, digitale Logistik, Prozessmanagement</a:t>
            </a:r>
          </a:p>
          <a:p>
            <a:pPr>
              <a:buFont typeface="Arial" panose="020B0604020202020204" pitchFamily="34" charset="0"/>
              <a:buChar char="•"/>
            </a:pPr>
            <a:endParaRPr lang="de-AT" sz="1800">
              <a:latin typeface="+mn-lt"/>
              <a:cs typeface="+mn-cs"/>
            </a:endParaRPr>
          </a:p>
          <a:p>
            <a:pPr>
              <a:buFont typeface="Arial" panose="020B0604020202020204" pitchFamily="34" charset="0"/>
              <a:buChar char="•"/>
            </a:pPr>
            <a:r>
              <a:rPr lang="de-AT" sz="1800">
                <a:latin typeface="+mn-lt"/>
                <a:cs typeface="+mn-cs"/>
              </a:rPr>
              <a:t>Und viele mehr…</a:t>
            </a:r>
          </a:p>
          <a:p>
            <a:pPr>
              <a:buFont typeface="Arial" panose="020B0604020202020204" pitchFamily="34" charset="0"/>
              <a:buChar char="•"/>
            </a:pPr>
            <a:endParaRPr lang="de-AT" sz="1800">
              <a:latin typeface="+mn-lt"/>
              <a:cs typeface="+mn-cs"/>
            </a:endParaRPr>
          </a:p>
        </p:txBody>
      </p:sp>
      <p:sp>
        <p:nvSpPr>
          <p:cNvPr id="4" name="Fußzeilenplatzhalter 5">
            <a:extLst>
              <a:ext uri="{FF2B5EF4-FFF2-40B4-BE49-F238E27FC236}">
                <a16:creationId xmlns:a16="http://schemas.microsoft.com/office/drawing/2014/main" id="{F7F144D5-F880-AB65-972F-F677A93A9C02}"/>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792455950"/>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B9237BC2-F685-FBE9-F3A4-043E329E64D3}"/>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AC7941A-1D55-B681-BE4F-C3C97DFFF2D4}"/>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4" name="Foliennummernplatzhalter 3">
            <a:extLst>
              <a:ext uri="{FF2B5EF4-FFF2-40B4-BE49-F238E27FC236}">
                <a16:creationId xmlns:a16="http://schemas.microsoft.com/office/drawing/2014/main" id="{7815A4E8-F7E9-4539-2059-87AD8F481B91}"/>
              </a:ext>
            </a:extLst>
          </p:cNvPr>
          <p:cNvSpPr>
            <a:spLocks noGrp="1"/>
          </p:cNvSpPr>
          <p:nvPr>
            <p:ph type="sldNum" sz="quarter" idx="12"/>
          </p:nvPr>
        </p:nvSpPr>
        <p:spPr/>
        <p:txBody>
          <a:bodyPr/>
          <a:lstStyle/>
          <a:p>
            <a:fld id="{0AF89F37-6AD9-4F74-BC17-19E39A25D257}" type="slidenum">
              <a:rPr lang="de-AT" smtClean="0"/>
              <a:pPr/>
              <a:t>8</a:t>
            </a:fld>
            <a:endParaRPr lang="de-AT"/>
          </a:p>
        </p:txBody>
      </p:sp>
      <p:sp>
        <p:nvSpPr>
          <p:cNvPr id="5" name="Titel 4">
            <a:extLst>
              <a:ext uri="{FF2B5EF4-FFF2-40B4-BE49-F238E27FC236}">
                <a16:creationId xmlns:a16="http://schemas.microsoft.com/office/drawing/2014/main" id="{DB17F188-86AA-47BD-C087-4934CCA1B288}"/>
              </a:ext>
            </a:extLst>
          </p:cNvPr>
          <p:cNvSpPr>
            <a:spLocks noGrp="1"/>
          </p:cNvSpPr>
          <p:nvPr>
            <p:ph type="title"/>
          </p:nvPr>
        </p:nvSpPr>
        <p:spPr/>
        <p:txBody>
          <a:bodyPr/>
          <a:lstStyle/>
          <a:p>
            <a:r>
              <a:rPr lang="de-AT"/>
              <a:t>Interaktives Video</a:t>
            </a:r>
          </a:p>
        </p:txBody>
      </p:sp>
      <p:sp>
        <p:nvSpPr>
          <p:cNvPr id="6" name="Inhaltsplatzhalter 5">
            <a:extLst>
              <a:ext uri="{FF2B5EF4-FFF2-40B4-BE49-F238E27FC236}">
                <a16:creationId xmlns:a16="http://schemas.microsoft.com/office/drawing/2014/main" id="{E699457E-A264-E074-284A-40FC8B24DAB0}"/>
              </a:ext>
            </a:extLst>
          </p:cNvPr>
          <p:cNvSpPr>
            <a:spLocks noGrp="1"/>
          </p:cNvSpPr>
          <p:nvPr>
            <p:ph idx="1"/>
          </p:nvPr>
        </p:nvSpPr>
        <p:spPr>
          <a:xfrm>
            <a:off x="7314942" y="3108960"/>
            <a:ext cx="4232015" cy="3068002"/>
          </a:xfrm>
        </p:spPr>
        <p:txBody>
          <a:bodyPr/>
          <a:lstStyle/>
          <a:p>
            <a:pPr marL="0" indent="0">
              <a:buNone/>
            </a:pPr>
            <a:r>
              <a:rPr lang="de-AT" sz="2600">
                <a:hlinkClick r:id="rId3"/>
              </a:rPr>
              <a:t>https://rewway.at/de/lehrmittel/karriere-mit-wirkung-deine-zukunft-in-der-logistik</a:t>
            </a:r>
            <a:endParaRPr lang="de-AT" sz="2600"/>
          </a:p>
          <a:p>
            <a:pPr marL="0" indent="0">
              <a:buNone/>
            </a:pPr>
            <a:endParaRPr lang="de-AT"/>
          </a:p>
        </p:txBody>
      </p:sp>
      <p:pic>
        <p:nvPicPr>
          <p:cNvPr id="8" name="Grafik 7">
            <a:extLst>
              <a:ext uri="{FF2B5EF4-FFF2-40B4-BE49-F238E27FC236}">
                <a16:creationId xmlns:a16="http://schemas.microsoft.com/office/drawing/2014/main" id="{4AA62C4D-0431-3A0D-11E2-10524686B5A2}"/>
              </a:ext>
            </a:extLst>
          </p:cNvPr>
          <p:cNvPicPr>
            <a:picLocks noChangeAspect="1"/>
          </p:cNvPicPr>
          <p:nvPr/>
        </p:nvPicPr>
        <p:blipFill>
          <a:blip r:embed="rId4"/>
          <a:stretch>
            <a:fillRect/>
          </a:stretch>
        </p:blipFill>
        <p:spPr>
          <a:xfrm>
            <a:off x="616601" y="2216039"/>
            <a:ext cx="6076624" cy="3357287"/>
          </a:xfrm>
          <a:prstGeom prst="rect">
            <a:avLst/>
          </a:prstGeom>
        </p:spPr>
      </p:pic>
    </p:spTree>
    <p:extLst>
      <p:ext uri="{BB962C8B-B14F-4D97-AF65-F5344CB8AC3E}">
        <p14:creationId xmlns:p14="http://schemas.microsoft.com/office/powerpoint/2010/main" val="3588415646"/>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2C165-DE72-DF4A-1A70-36BE64608731}"/>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4C3E2BA7-1B2F-159E-D494-A88B80238C30}"/>
              </a:ext>
            </a:extLst>
          </p:cNvPr>
          <p:cNvSpPr>
            <a:spLocks noGrp="1"/>
          </p:cNvSpPr>
          <p:nvPr>
            <p:ph type="title"/>
          </p:nvPr>
        </p:nvSpPr>
        <p:spPr/>
        <p:txBody>
          <a:bodyPr/>
          <a:lstStyle/>
          <a:p>
            <a:r>
              <a:rPr lang="de-AT"/>
              <a:t>Viele Wege führen in die Logistik</a:t>
            </a:r>
          </a:p>
        </p:txBody>
      </p:sp>
      <p:sp>
        <p:nvSpPr>
          <p:cNvPr id="5" name="Inhaltsplatzhalter 4">
            <a:extLst>
              <a:ext uri="{FF2B5EF4-FFF2-40B4-BE49-F238E27FC236}">
                <a16:creationId xmlns:a16="http://schemas.microsoft.com/office/drawing/2014/main" id="{625EE31F-212D-BEF5-5BEF-D6E697A27183}"/>
              </a:ext>
            </a:extLst>
          </p:cNvPr>
          <p:cNvSpPr>
            <a:spLocks noGrp="1"/>
          </p:cNvSpPr>
          <p:nvPr>
            <p:ph idx="1"/>
          </p:nvPr>
        </p:nvSpPr>
        <p:spPr/>
        <p:txBody>
          <a:bodyPr/>
          <a:lstStyle/>
          <a:p>
            <a:endParaRPr lang="de-AT"/>
          </a:p>
          <a:p>
            <a:pPr marL="0" indent="0">
              <a:buNone/>
            </a:pPr>
            <a:r>
              <a:rPr lang="de-AT"/>
              <a:t>Eine Logistikausbildung bringt gute Jobchancen, weil:</a:t>
            </a:r>
          </a:p>
          <a:p>
            <a:pPr lvl="1"/>
            <a:r>
              <a:rPr lang="de-AT"/>
              <a:t>die Branche stetig wächst</a:t>
            </a:r>
          </a:p>
          <a:p>
            <a:pPr lvl="1"/>
            <a:r>
              <a:rPr lang="de-AT"/>
              <a:t>Unternehmen qualifizierte Fachkräfte suchen</a:t>
            </a:r>
          </a:p>
          <a:p>
            <a:pPr lvl="1"/>
            <a:r>
              <a:rPr lang="de-AT"/>
              <a:t>Logistik in nahezu allen Wirtschaftsbereichen benötigt wird</a:t>
            </a:r>
          </a:p>
          <a:p>
            <a:pPr lvl="1"/>
            <a:r>
              <a:rPr lang="de-AT"/>
              <a:t>internationale Karrieremöglichkeiten bestehen</a:t>
            </a:r>
          </a:p>
          <a:p>
            <a:pPr lvl="1"/>
            <a:endParaRPr lang="de-AT"/>
          </a:p>
          <a:p>
            <a:pPr marL="0" indent="0">
              <a:buNone/>
            </a:pPr>
            <a:r>
              <a:rPr lang="de-AT"/>
              <a:t>Mögliche </a:t>
            </a:r>
            <a:r>
              <a:rPr lang="de-AT" err="1"/>
              <a:t>Arbeitgeber:innen</a:t>
            </a:r>
            <a:r>
              <a:rPr lang="de-AT"/>
              <a:t> umfassen:</a:t>
            </a:r>
          </a:p>
          <a:p>
            <a:pPr lvl="1"/>
            <a:r>
              <a:rPr lang="de-AT"/>
              <a:t>Speditionen – Transport Firmen</a:t>
            </a:r>
          </a:p>
          <a:p>
            <a:pPr lvl="1"/>
            <a:r>
              <a:rPr lang="de-AT"/>
              <a:t>Verkehrsunternehmen</a:t>
            </a:r>
          </a:p>
          <a:p>
            <a:pPr lvl="1"/>
            <a:r>
              <a:rPr lang="de-AT"/>
              <a:t>Handels- und Industriebetriebe</a:t>
            </a:r>
          </a:p>
          <a:p>
            <a:pPr lvl="1"/>
            <a:r>
              <a:rPr lang="de-AT"/>
              <a:t>Logistikdienstleister (z. B. Lager- und Distributionszentren)</a:t>
            </a:r>
          </a:p>
          <a:p>
            <a:pPr lvl="1"/>
            <a:r>
              <a:rPr lang="de-AT"/>
              <a:t>Öffentliche Organisationen und Infrastrukturbetreiber</a:t>
            </a:r>
          </a:p>
          <a:p>
            <a:endParaRPr lang="de-AT"/>
          </a:p>
        </p:txBody>
      </p:sp>
      <p:sp>
        <p:nvSpPr>
          <p:cNvPr id="2" name="Sprechblase: rechteckig mit abgerundeten Ecken 1">
            <a:extLst>
              <a:ext uri="{FF2B5EF4-FFF2-40B4-BE49-F238E27FC236}">
                <a16:creationId xmlns:a16="http://schemas.microsoft.com/office/drawing/2014/main" id="{E050FC91-B71F-7A2E-D0E6-723EEC33EE11}"/>
              </a:ext>
            </a:extLst>
          </p:cNvPr>
          <p:cNvSpPr/>
          <p:nvPr/>
        </p:nvSpPr>
        <p:spPr>
          <a:xfrm rot="316639">
            <a:off x="8034528" y="2121408"/>
            <a:ext cx="3291840" cy="2267712"/>
          </a:xfrm>
          <a:prstGeom prst="wedgeRoundRectCallou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sz="2200" b="1"/>
              <a:t>Logistik verbindet – weltweit und in vielen Berufsfeldern.</a:t>
            </a:r>
          </a:p>
        </p:txBody>
      </p:sp>
      <p:sp>
        <p:nvSpPr>
          <p:cNvPr id="4" name="Fußzeilenplatzhalter 5">
            <a:extLst>
              <a:ext uri="{FF2B5EF4-FFF2-40B4-BE49-F238E27FC236}">
                <a16:creationId xmlns:a16="http://schemas.microsoft.com/office/drawing/2014/main" id="{C29CFF41-6F66-40F7-3D58-86DF07522784}"/>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396437177"/>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nhaltsplatzhalter 3">
            <a:extLst>
              <a:ext uri="{FF2B5EF4-FFF2-40B4-BE49-F238E27FC236}">
                <a16:creationId xmlns:a16="http://schemas.microsoft.com/office/drawing/2014/main" id="{C8E4F00D-6528-2B96-42AA-77072141C4F7}"/>
              </a:ext>
            </a:extLst>
          </p:cNvPr>
          <p:cNvGraphicFramePr>
            <a:graphicFrameLocks noGrp="1"/>
          </p:cNvGraphicFramePr>
          <p:nvPr>
            <p:ph idx="1"/>
            <p:extLst>
              <p:ext uri="{D42A27DB-BD31-4B8C-83A1-F6EECF244321}">
                <p14:modId xmlns:p14="http://schemas.microsoft.com/office/powerpoint/2010/main" val="1170221573"/>
              </p:ext>
            </p:extLst>
          </p:nvPr>
        </p:nvGraphicFramePr>
        <p:xfrm>
          <a:off x="838200" y="1847850"/>
          <a:ext cx="10515600" cy="391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el 2">
            <a:extLst>
              <a:ext uri="{FF2B5EF4-FFF2-40B4-BE49-F238E27FC236}">
                <a16:creationId xmlns:a16="http://schemas.microsoft.com/office/drawing/2014/main" id="{7D61DCC6-8A25-C2C6-2CD6-70ECDC1F77E2}"/>
              </a:ext>
            </a:extLst>
          </p:cNvPr>
          <p:cNvSpPr>
            <a:spLocks noGrp="1"/>
          </p:cNvSpPr>
          <p:nvPr>
            <p:ph type="title"/>
          </p:nvPr>
        </p:nvSpPr>
        <p:spPr/>
        <p:txBody>
          <a:bodyPr/>
          <a:lstStyle/>
          <a:p>
            <a:r>
              <a:rPr lang="de-AT"/>
              <a:t>Viele Wege führen in die Logistik</a:t>
            </a:r>
          </a:p>
        </p:txBody>
      </p:sp>
      <p:sp>
        <p:nvSpPr>
          <p:cNvPr id="2" name="Fußzeilenplatzhalter 5">
            <a:extLst>
              <a:ext uri="{FF2B5EF4-FFF2-40B4-BE49-F238E27FC236}">
                <a16:creationId xmlns:a16="http://schemas.microsoft.com/office/drawing/2014/main" id="{E93919C7-0941-0C21-47B7-A8E467FAD225}"/>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495004801"/>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DD6E9-96F3-8ACD-8AD0-A876861D55CD}"/>
            </a:ext>
          </a:extLst>
        </p:cNvPr>
        <p:cNvGrpSpPr/>
        <p:nvPr/>
      </p:nvGrpSpPr>
      <p:grpSpPr>
        <a:xfrm>
          <a:off x="0" y="0"/>
          <a:ext cx="0" cy="0"/>
          <a:chOff x="0" y="0"/>
          <a:chExt cx="0" cy="0"/>
        </a:xfrm>
      </p:grpSpPr>
      <p:sp>
        <p:nvSpPr>
          <p:cNvPr id="2" name="Inhaltsplatzhalter 1">
            <a:extLst>
              <a:ext uri="{FF2B5EF4-FFF2-40B4-BE49-F238E27FC236}">
                <a16:creationId xmlns:a16="http://schemas.microsoft.com/office/drawing/2014/main" id="{2CB2008F-B738-EFED-1839-40468DADD32F}"/>
              </a:ext>
            </a:extLst>
          </p:cNvPr>
          <p:cNvSpPr>
            <a:spLocks noGrp="1"/>
          </p:cNvSpPr>
          <p:nvPr>
            <p:ph idx="1"/>
          </p:nvPr>
        </p:nvSpPr>
        <p:spPr>
          <a:xfrm>
            <a:off x="635069" y="1433016"/>
            <a:ext cx="7904899" cy="4638600"/>
          </a:xfrm>
        </p:spPr>
        <p:txBody>
          <a:bodyPr>
            <a:noAutofit/>
          </a:bodyPr>
          <a:lstStyle/>
          <a:p>
            <a:pPr marL="0" indent="0" fontAlgn="base">
              <a:lnSpc>
                <a:spcPct val="150000"/>
              </a:lnSpc>
              <a:spcBef>
                <a:spcPts val="0"/>
              </a:spcBef>
              <a:buNone/>
            </a:pPr>
            <a:r>
              <a:rPr lang="de-DE" sz="1600" b="1" i="1"/>
              <a:t>Denise Beil</a:t>
            </a:r>
          </a:p>
          <a:p>
            <a:pPr marL="0" indent="0" fontAlgn="base">
              <a:lnSpc>
                <a:spcPct val="150000"/>
              </a:lnSpc>
              <a:spcBef>
                <a:spcPts val="0"/>
              </a:spcBef>
              <a:buNone/>
            </a:pPr>
            <a:r>
              <a:rPr lang="de-DE" sz="1600" b="1"/>
              <a:t>Vom Lehrberuf zur Forscherin für nachhaltige Verkehrspolitik</a:t>
            </a:r>
          </a:p>
          <a:p>
            <a:pPr fontAlgn="base">
              <a:lnSpc>
                <a:spcPct val="150000"/>
              </a:lnSpc>
              <a:spcBef>
                <a:spcPts val="0"/>
              </a:spcBef>
            </a:pPr>
            <a:r>
              <a:rPr lang="de-DE" sz="1600" i="1"/>
              <a:t>Was sind deine täglichen Aufgaben im Beruf?</a:t>
            </a:r>
          </a:p>
          <a:p>
            <a:pPr marL="0" indent="0" fontAlgn="base">
              <a:lnSpc>
                <a:spcPct val="150000"/>
              </a:lnSpc>
              <a:spcBef>
                <a:spcPts val="0"/>
              </a:spcBef>
              <a:buNone/>
            </a:pPr>
            <a:r>
              <a:rPr lang="de-DE" sz="1600"/>
              <a:t>Ich untersuche, wie politische und organisatorische Rahmenbedingungen den Güterverkehr nachhaltiger gestalten können und wie Transportentscheidungen in der Praxis getroffen werden.</a:t>
            </a:r>
          </a:p>
          <a:p>
            <a:pPr fontAlgn="base">
              <a:lnSpc>
                <a:spcPct val="150000"/>
              </a:lnSpc>
              <a:spcBef>
                <a:spcPts val="0"/>
              </a:spcBef>
            </a:pPr>
            <a:r>
              <a:rPr lang="de-DE" sz="1600" i="1"/>
              <a:t>Was gefällt dir am meisten an deinem Beruf?</a:t>
            </a:r>
          </a:p>
          <a:p>
            <a:pPr marL="0" indent="0" fontAlgn="base">
              <a:lnSpc>
                <a:spcPct val="150000"/>
              </a:lnSpc>
              <a:spcBef>
                <a:spcPts val="0"/>
              </a:spcBef>
              <a:buNone/>
            </a:pPr>
            <a:r>
              <a:rPr lang="de-DE" sz="1600"/>
              <a:t>Ich mag an diesem Beruf besonders, dass ich analysieren, strategisch denken und gleichzeitig praktisch arbeiten kann. So kann ich Lösungen entwickeln, die wirklich etwas bewirken.</a:t>
            </a:r>
          </a:p>
          <a:p>
            <a:pPr fontAlgn="base">
              <a:lnSpc>
                <a:spcPct val="150000"/>
              </a:lnSpc>
              <a:spcBef>
                <a:spcPts val="0"/>
              </a:spcBef>
            </a:pPr>
            <a:r>
              <a:rPr lang="de-DE" sz="1600" i="1"/>
              <a:t>Welche Ausbildung braucht man, um in deinem Beruf zu arbeiten?</a:t>
            </a:r>
          </a:p>
          <a:p>
            <a:pPr marL="0" indent="0" fontAlgn="base">
              <a:lnSpc>
                <a:spcPct val="150000"/>
              </a:lnSpc>
              <a:spcBef>
                <a:spcPts val="0"/>
              </a:spcBef>
              <a:buNone/>
            </a:pPr>
            <a:r>
              <a:rPr lang="de-DE" sz="1600"/>
              <a:t>Mein Weg begann mit einer Lehre in der Logistik. Nach dem Studienbefähigungslehrgang habe ich Bachelor- und Masterstudium im Logistikbereich an der FH Steyr absolviert. Heute arbeite ich dort als Forscherin und absolviere parallel ein Doktorat an der Uni Antwerpen. </a:t>
            </a:r>
          </a:p>
        </p:txBody>
      </p:sp>
      <p:sp>
        <p:nvSpPr>
          <p:cNvPr id="3" name="Titel 2">
            <a:extLst>
              <a:ext uri="{FF2B5EF4-FFF2-40B4-BE49-F238E27FC236}">
                <a16:creationId xmlns:a16="http://schemas.microsoft.com/office/drawing/2014/main" id="{F09FC268-AA27-CC32-38CA-C05CCEF04A66}"/>
              </a:ext>
            </a:extLst>
          </p:cNvPr>
          <p:cNvSpPr>
            <a:spLocks noGrp="1"/>
          </p:cNvSpPr>
          <p:nvPr>
            <p:ph type="title"/>
          </p:nvPr>
        </p:nvSpPr>
        <p:spPr/>
        <p:txBody>
          <a:bodyPr/>
          <a:lstStyle/>
          <a:p>
            <a:r>
              <a:rPr lang="de-DE"/>
              <a:t>Vorbilder, die Zukunft gestalten</a:t>
            </a:r>
          </a:p>
        </p:txBody>
      </p:sp>
      <p:pic>
        <p:nvPicPr>
          <p:cNvPr id="1026" name="Picture 2" descr="Denise Beil">
            <a:extLst>
              <a:ext uri="{FF2B5EF4-FFF2-40B4-BE49-F238E27FC236}">
                <a16:creationId xmlns:a16="http://schemas.microsoft.com/office/drawing/2014/main" id="{FE7F4932-B998-66F4-BA09-749C8B236A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9970" y="1847283"/>
            <a:ext cx="2813829" cy="1582779"/>
          </a:xfrm>
          <a:prstGeom prst="rect">
            <a:avLst/>
          </a:prstGeom>
          <a:noFill/>
          <a:extLst>
            <a:ext uri="{909E8E84-426E-40DD-AFC4-6F175D3DCCD1}">
              <a14:hiddenFill xmlns:a14="http://schemas.microsoft.com/office/drawing/2010/main">
                <a:solidFill>
                  <a:srgbClr val="FFFFFF"/>
                </a:solidFill>
              </a14:hiddenFill>
            </a:ext>
          </a:extLst>
        </p:spPr>
      </p:pic>
      <p:sp>
        <p:nvSpPr>
          <p:cNvPr id="9" name="Textfeld 8">
            <a:extLst>
              <a:ext uri="{FF2B5EF4-FFF2-40B4-BE49-F238E27FC236}">
                <a16:creationId xmlns:a16="http://schemas.microsoft.com/office/drawing/2014/main" id="{C149AF60-C410-A89E-78FA-1353D7B6563E}"/>
              </a:ext>
            </a:extLst>
          </p:cNvPr>
          <p:cNvSpPr txBox="1"/>
          <p:nvPr/>
        </p:nvSpPr>
        <p:spPr>
          <a:xfrm>
            <a:off x="8539969" y="3433654"/>
            <a:ext cx="2813829" cy="261610"/>
          </a:xfrm>
          <a:prstGeom prst="rect">
            <a:avLst/>
          </a:prstGeom>
          <a:noFill/>
        </p:spPr>
        <p:txBody>
          <a:bodyPr wrap="square">
            <a:spAutoFit/>
          </a:bodyPr>
          <a:lstStyle/>
          <a:p>
            <a:r>
              <a:rPr lang="de-DE" sz="1100" b="0" i="0">
                <a:solidFill>
                  <a:srgbClr val="000000"/>
                </a:solidFill>
                <a:effectLst/>
                <a:latin typeface="+mj-lt"/>
                <a:cs typeface="Mangal Pro" panose="00000500000000000000" pitchFamily="2" charset="0"/>
              </a:rPr>
              <a:t>Foto: Julia Ludwig</a:t>
            </a:r>
            <a:endParaRPr lang="de-DE" sz="1100">
              <a:latin typeface="+mj-lt"/>
              <a:cs typeface="Mangal Pro" panose="00000500000000000000" pitchFamily="2" charset="0"/>
            </a:endParaRPr>
          </a:p>
        </p:txBody>
      </p:sp>
      <p:sp>
        <p:nvSpPr>
          <p:cNvPr id="4" name="Fußzeilenplatzhalter 5">
            <a:extLst>
              <a:ext uri="{FF2B5EF4-FFF2-40B4-BE49-F238E27FC236}">
                <a16:creationId xmlns:a16="http://schemas.microsoft.com/office/drawing/2014/main" id="{75997D07-7730-D3E9-69B5-582025D07E20}"/>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901618027"/>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4C942-78FB-55A9-3313-93D8115BFA50}"/>
            </a:ext>
          </a:extLst>
        </p:cNvPr>
        <p:cNvGrpSpPr/>
        <p:nvPr/>
      </p:nvGrpSpPr>
      <p:grpSpPr>
        <a:xfrm>
          <a:off x="0" y="0"/>
          <a:ext cx="0" cy="0"/>
          <a:chOff x="0" y="0"/>
          <a:chExt cx="0" cy="0"/>
        </a:xfrm>
      </p:grpSpPr>
      <p:sp>
        <p:nvSpPr>
          <p:cNvPr id="2" name="Inhaltsplatzhalter 1">
            <a:extLst>
              <a:ext uri="{FF2B5EF4-FFF2-40B4-BE49-F238E27FC236}">
                <a16:creationId xmlns:a16="http://schemas.microsoft.com/office/drawing/2014/main" id="{9189BB5A-A7A5-580C-037B-B3EC0E261C27}"/>
              </a:ext>
            </a:extLst>
          </p:cNvPr>
          <p:cNvSpPr>
            <a:spLocks noGrp="1"/>
          </p:cNvSpPr>
          <p:nvPr>
            <p:ph idx="1"/>
          </p:nvPr>
        </p:nvSpPr>
        <p:spPr>
          <a:xfrm>
            <a:off x="635069" y="1524000"/>
            <a:ext cx="7448228" cy="4596384"/>
          </a:xfrm>
        </p:spPr>
        <p:txBody>
          <a:bodyPr>
            <a:normAutofit lnSpcReduction="10000"/>
          </a:bodyPr>
          <a:lstStyle/>
          <a:p>
            <a:pPr marL="0" indent="0" fontAlgn="base">
              <a:lnSpc>
                <a:spcPct val="150000"/>
              </a:lnSpc>
              <a:spcBef>
                <a:spcPts val="0"/>
              </a:spcBef>
              <a:buNone/>
            </a:pPr>
            <a:r>
              <a:rPr lang="de-DE" sz="1600" b="1" i="1"/>
              <a:t>Oliver </a:t>
            </a:r>
            <a:r>
              <a:rPr lang="de-DE" sz="1600" b="1" i="1" err="1"/>
              <a:t>Szücs</a:t>
            </a:r>
            <a:endParaRPr lang="de-DE" sz="1600" b="1" i="1"/>
          </a:p>
          <a:p>
            <a:pPr marL="0" indent="0" fontAlgn="base">
              <a:lnSpc>
                <a:spcPct val="150000"/>
              </a:lnSpc>
              <a:spcBef>
                <a:spcPts val="0"/>
              </a:spcBef>
              <a:buNone/>
            </a:pPr>
            <a:r>
              <a:rPr lang="de-DE" sz="1600" b="1"/>
              <a:t>Speditionskaufmann bei Hafen Wien</a:t>
            </a:r>
          </a:p>
          <a:p>
            <a:pPr marL="0" indent="0" fontAlgn="base">
              <a:lnSpc>
                <a:spcPct val="150000"/>
              </a:lnSpc>
              <a:spcBef>
                <a:spcPts val="0"/>
              </a:spcBef>
              <a:buNone/>
            </a:pPr>
            <a:endParaRPr lang="de-DE" sz="1600" b="1"/>
          </a:p>
          <a:p>
            <a:pPr fontAlgn="base">
              <a:lnSpc>
                <a:spcPct val="150000"/>
              </a:lnSpc>
              <a:spcBef>
                <a:spcPts val="0"/>
              </a:spcBef>
            </a:pPr>
            <a:r>
              <a:rPr lang="de-DE" sz="1600" i="1"/>
              <a:t>Was sind deine täglichen Aufgaben im Beruf?</a:t>
            </a:r>
          </a:p>
          <a:p>
            <a:pPr marL="0" indent="0" fontAlgn="base">
              <a:lnSpc>
                <a:spcPct val="150000"/>
              </a:lnSpc>
              <a:spcBef>
                <a:spcPts val="0"/>
              </a:spcBef>
              <a:buNone/>
            </a:pPr>
            <a:r>
              <a:rPr lang="de-DE" sz="1600"/>
              <a:t>Ich organisiere und überwache die Transporte von Waren.</a:t>
            </a:r>
          </a:p>
          <a:p>
            <a:pPr fontAlgn="base">
              <a:lnSpc>
                <a:spcPct val="150000"/>
              </a:lnSpc>
              <a:spcBef>
                <a:spcPts val="0"/>
              </a:spcBef>
            </a:pPr>
            <a:r>
              <a:rPr lang="de-DE" sz="1600" i="1"/>
              <a:t>Was gefällt dir am meisten an deinem Beruf?</a:t>
            </a:r>
          </a:p>
          <a:p>
            <a:pPr marL="0" indent="0" fontAlgn="base">
              <a:lnSpc>
                <a:spcPct val="150000"/>
              </a:lnSpc>
              <a:spcBef>
                <a:spcPts val="0"/>
              </a:spcBef>
              <a:buNone/>
            </a:pPr>
            <a:r>
              <a:rPr lang="de-DE" sz="1600"/>
              <a:t>Mir gefällt, dass mein Beruf sehr abwechslungsreich und spannend ist. Im Rahmen meiner Lehrlingsausbildung hatte ich sogar die Möglichkeit ein Auslandspraktikum in Dänemark zu machen.</a:t>
            </a:r>
          </a:p>
          <a:p>
            <a:pPr fontAlgn="base">
              <a:lnSpc>
                <a:spcPct val="150000"/>
              </a:lnSpc>
              <a:spcBef>
                <a:spcPts val="0"/>
              </a:spcBef>
            </a:pPr>
            <a:r>
              <a:rPr lang="de-DE" sz="1600" i="1"/>
              <a:t>Warum sollte man in deinem Beruf arbeiten?</a:t>
            </a:r>
          </a:p>
          <a:p>
            <a:pPr marL="0" indent="0" fontAlgn="base">
              <a:lnSpc>
                <a:spcPct val="150000"/>
              </a:lnSpc>
              <a:spcBef>
                <a:spcPts val="0"/>
              </a:spcBef>
              <a:buNone/>
            </a:pPr>
            <a:r>
              <a:rPr lang="de-DE" sz="1600"/>
              <a:t>Weil die Logistik auch in Zukunft eine wichtige Rolle spielen wird. </a:t>
            </a:r>
          </a:p>
          <a:p>
            <a:pPr fontAlgn="base">
              <a:lnSpc>
                <a:spcPct val="150000"/>
              </a:lnSpc>
              <a:spcBef>
                <a:spcPts val="0"/>
              </a:spcBef>
            </a:pPr>
            <a:r>
              <a:rPr lang="de-DE" sz="1600" i="1"/>
              <a:t>Welche Ausbildung braucht man, um in deinem Beruf zu arbeiten?</a:t>
            </a:r>
          </a:p>
          <a:p>
            <a:pPr marL="0" indent="0" fontAlgn="base">
              <a:lnSpc>
                <a:spcPct val="150000"/>
              </a:lnSpc>
              <a:spcBef>
                <a:spcPts val="0"/>
              </a:spcBef>
              <a:buNone/>
            </a:pPr>
            <a:r>
              <a:rPr lang="de-DE" sz="1600"/>
              <a:t>Eine abgeschlossene Lehre als </a:t>
            </a:r>
            <a:r>
              <a:rPr lang="de-DE" sz="1600" err="1"/>
              <a:t>Speditionskaufmann:frau</a:t>
            </a:r>
            <a:r>
              <a:rPr lang="de-DE" sz="1600"/>
              <a:t>. </a:t>
            </a:r>
          </a:p>
        </p:txBody>
      </p:sp>
      <p:sp>
        <p:nvSpPr>
          <p:cNvPr id="3" name="Titel 2">
            <a:extLst>
              <a:ext uri="{FF2B5EF4-FFF2-40B4-BE49-F238E27FC236}">
                <a16:creationId xmlns:a16="http://schemas.microsoft.com/office/drawing/2014/main" id="{8DDDD732-B771-5988-BB92-E95F3E4E97E8}"/>
              </a:ext>
            </a:extLst>
          </p:cNvPr>
          <p:cNvSpPr>
            <a:spLocks noGrp="1"/>
          </p:cNvSpPr>
          <p:nvPr>
            <p:ph type="title"/>
          </p:nvPr>
        </p:nvSpPr>
        <p:spPr/>
        <p:txBody>
          <a:bodyPr/>
          <a:lstStyle/>
          <a:p>
            <a:r>
              <a:rPr lang="de-DE"/>
              <a:t>Vorbilder, die Zukunft gestalten</a:t>
            </a:r>
          </a:p>
        </p:txBody>
      </p:sp>
      <p:sp>
        <p:nvSpPr>
          <p:cNvPr id="9" name="Textfeld 8">
            <a:extLst>
              <a:ext uri="{FF2B5EF4-FFF2-40B4-BE49-F238E27FC236}">
                <a16:creationId xmlns:a16="http://schemas.microsoft.com/office/drawing/2014/main" id="{04F7A61B-5A34-4A4A-F4AA-6B278756DE8E}"/>
              </a:ext>
            </a:extLst>
          </p:cNvPr>
          <p:cNvSpPr txBox="1"/>
          <p:nvPr/>
        </p:nvSpPr>
        <p:spPr>
          <a:xfrm>
            <a:off x="8539969" y="3433654"/>
            <a:ext cx="2813829" cy="261610"/>
          </a:xfrm>
          <a:prstGeom prst="rect">
            <a:avLst/>
          </a:prstGeom>
          <a:noFill/>
        </p:spPr>
        <p:txBody>
          <a:bodyPr wrap="square">
            <a:spAutoFit/>
          </a:bodyPr>
          <a:lstStyle/>
          <a:p>
            <a:r>
              <a:rPr lang="de-DE" sz="1100" b="0" i="0">
                <a:solidFill>
                  <a:srgbClr val="000000"/>
                </a:solidFill>
                <a:effectLst/>
                <a:latin typeface="+mj-lt"/>
                <a:cs typeface="Mangal Pro" panose="00000500000000000000" pitchFamily="2" charset="0"/>
              </a:rPr>
              <a:t>Foto: FH OÖ</a:t>
            </a:r>
            <a:endParaRPr lang="de-DE" sz="1100">
              <a:latin typeface="+mj-lt"/>
              <a:cs typeface="Mangal Pro" panose="00000500000000000000" pitchFamily="2" charset="0"/>
            </a:endParaRPr>
          </a:p>
        </p:txBody>
      </p:sp>
      <p:pic>
        <p:nvPicPr>
          <p:cNvPr id="4" name="Grafik 3">
            <a:extLst>
              <a:ext uri="{FF2B5EF4-FFF2-40B4-BE49-F238E27FC236}">
                <a16:creationId xmlns:a16="http://schemas.microsoft.com/office/drawing/2014/main" id="{FFEDFF60-B2A5-F40C-68C4-8240947CB717}"/>
              </a:ext>
            </a:extLst>
          </p:cNvPr>
          <p:cNvPicPr>
            <a:picLocks noChangeAspect="1"/>
          </p:cNvPicPr>
          <p:nvPr/>
        </p:nvPicPr>
        <p:blipFill>
          <a:blip r:embed="rId2"/>
          <a:stretch>
            <a:fillRect/>
          </a:stretch>
        </p:blipFill>
        <p:spPr>
          <a:xfrm>
            <a:off x="8539968" y="1850875"/>
            <a:ext cx="2813830" cy="1582779"/>
          </a:xfrm>
          <a:prstGeom prst="rect">
            <a:avLst/>
          </a:prstGeom>
        </p:spPr>
      </p:pic>
      <p:sp>
        <p:nvSpPr>
          <p:cNvPr id="5" name="Fußzeilenplatzhalter 5">
            <a:extLst>
              <a:ext uri="{FF2B5EF4-FFF2-40B4-BE49-F238E27FC236}">
                <a16:creationId xmlns:a16="http://schemas.microsoft.com/office/drawing/2014/main" id="{9ED63A1A-8AC4-4C4C-BB03-55546F90D918}"/>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3371454042"/>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16794-E091-136F-126C-0BB742427520}"/>
            </a:ext>
          </a:extLst>
        </p:cNvPr>
        <p:cNvGrpSpPr/>
        <p:nvPr/>
      </p:nvGrpSpPr>
      <p:grpSpPr>
        <a:xfrm>
          <a:off x="0" y="0"/>
          <a:ext cx="0" cy="0"/>
          <a:chOff x="0" y="0"/>
          <a:chExt cx="0" cy="0"/>
        </a:xfrm>
      </p:grpSpPr>
      <p:sp>
        <p:nvSpPr>
          <p:cNvPr id="2" name="Inhaltsplatzhalter 1">
            <a:extLst>
              <a:ext uri="{FF2B5EF4-FFF2-40B4-BE49-F238E27FC236}">
                <a16:creationId xmlns:a16="http://schemas.microsoft.com/office/drawing/2014/main" id="{E67A3E9B-AD55-9264-9723-41A866B72129}"/>
              </a:ext>
            </a:extLst>
          </p:cNvPr>
          <p:cNvSpPr>
            <a:spLocks noGrp="1"/>
          </p:cNvSpPr>
          <p:nvPr>
            <p:ph idx="1"/>
          </p:nvPr>
        </p:nvSpPr>
        <p:spPr>
          <a:xfrm>
            <a:off x="592539" y="1847283"/>
            <a:ext cx="7796718" cy="4495459"/>
          </a:xfrm>
        </p:spPr>
        <p:txBody>
          <a:bodyPr>
            <a:normAutofit/>
          </a:bodyPr>
          <a:lstStyle/>
          <a:p>
            <a:pPr marL="0" indent="0" fontAlgn="base">
              <a:lnSpc>
                <a:spcPct val="150000"/>
              </a:lnSpc>
              <a:spcBef>
                <a:spcPts val="0"/>
              </a:spcBef>
              <a:buNone/>
            </a:pPr>
            <a:r>
              <a:rPr lang="de-DE" sz="1600" b="1" i="1"/>
              <a:t>Stefan </a:t>
            </a:r>
            <a:r>
              <a:rPr lang="de-DE" sz="1600" b="1" i="1" err="1"/>
              <a:t>Attwenger</a:t>
            </a:r>
            <a:endParaRPr lang="de-DE" sz="1600" b="1" i="1"/>
          </a:p>
          <a:p>
            <a:pPr marL="0" indent="0" fontAlgn="base">
              <a:lnSpc>
                <a:spcPct val="150000"/>
              </a:lnSpc>
              <a:spcBef>
                <a:spcPts val="0"/>
              </a:spcBef>
              <a:buNone/>
            </a:pPr>
            <a:r>
              <a:rPr lang="de-DE" sz="1600" b="1"/>
              <a:t>Speditionslogistiker bei Rail Cargo Austria</a:t>
            </a:r>
          </a:p>
          <a:p>
            <a:pPr marL="0" indent="0" fontAlgn="base">
              <a:lnSpc>
                <a:spcPct val="150000"/>
              </a:lnSpc>
              <a:spcBef>
                <a:spcPts val="0"/>
              </a:spcBef>
              <a:buNone/>
            </a:pPr>
            <a:endParaRPr lang="de-DE" sz="1600" b="1"/>
          </a:p>
          <a:p>
            <a:pPr fontAlgn="base">
              <a:lnSpc>
                <a:spcPct val="150000"/>
              </a:lnSpc>
              <a:spcBef>
                <a:spcPts val="0"/>
              </a:spcBef>
            </a:pPr>
            <a:r>
              <a:rPr lang="de-DE" sz="1600" i="1"/>
              <a:t>Was sind deine täglichen Aufgaben im Beruf?</a:t>
            </a:r>
          </a:p>
          <a:p>
            <a:pPr marL="0" indent="0" fontAlgn="base">
              <a:lnSpc>
                <a:spcPct val="150000"/>
              </a:lnSpc>
              <a:spcBef>
                <a:spcPts val="0"/>
              </a:spcBef>
              <a:buNone/>
            </a:pPr>
            <a:r>
              <a:rPr lang="de-DE" sz="1600"/>
              <a:t>Ich bin zuständig für die kommerzielle Abfertigung von Ganzzügen nach Deutschland, Italien, Ungarn und im inländischen Verkehr.</a:t>
            </a:r>
          </a:p>
          <a:p>
            <a:pPr fontAlgn="base">
              <a:lnSpc>
                <a:spcPct val="150000"/>
              </a:lnSpc>
              <a:spcBef>
                <a:spcPts val="0"/>
              </a:spcBef>
            </a:pPr>
            <a:r>
              <a:rPr lang="de-DE" sz="1600" i="1"/>
              <a:t>Was gefällt dir am meisten an deinem Beruf?</a:t>
            </a:r>
          </a:p>
          <a:p>
            <a:pPr marL="0" indent="0" fontAlgn="base">
              <a:lnSpc>
                <a:spcPct val="150000"/>
              </a:lnSpc>
              <a:spcBef>
                <a:spcPts val="0"/>
              </a:spcBef>
              <a:buNone/>
            </a:pPr>
            <a:r>
              <a:rPr lang="de-DE" sz="1600"/>
              <a:t>Am meisten gefällt mir das Einteilen der Waggons und dass man ein besseres Verständnis dafür bekommt, wie Transportabläufe funktionieren.</a:t>
            </a:r>
          </a:p>
          <a:p>
            <a:pPr fontAlgn="base">
              <a:lnSpc>
                <a:spcPct val="150000"/>
              </a:lnSpc>
              <a:spcBef>
                <a:spcPts val="0"/>
              </a:spcBef>
            </a:pPr>
            <a:r>
              <a:rPr lang="de-DE" sz="1600" i="1"/>
              <a:t>Welche Ausbildung braucht man, um in deinem Beruf zu arbeiten?</a:t>
            </a:r>
          </a:p>
          <a:p>
            <a:pPr marL="0" indent="0" fontAlgn="base">
              <a:lnSpc>
                <a:spcPct val="150000"/>
              </a:lnSpc>
              <a:spcBef>
                <a:spcPts val="0"/>
              </a:spcBef>
              <a:buNone/>
            </a:pPr>
            <a:r>
              <a:rPr lang="de-DE" sz="1600"/>
              <a:t>Eine abgeschlossene Lehre als </a:t>
            </a:r>
            <a:r>
              <a:rPr lang="de-DE" sz="1600" err="1"/>
              <a:t>Speditionskaufmann:frau</a:t>
            </a:r>
            <a:r>
              <a:rPr lang="de-DE" sz="1600"/>
              <a:t>. </a:t>
            </a:r>
          </a:p>
        </p:txBody>
      </p:sp>
      <p:sp>
        <p:nvSpPr>
          <p:cNvPr id="3" name="Titel 2">
            <a:extLst>
              <a:ext uri="{FF2B5EF4-FFF2-40B4-BE49-F238E27FC236}">
                <a16:creationId xmlns:a16="http://schemas.microsoft.com/office/drawing/2014/main" id="{C5262F7E-7F92-29A6-6073-F8BA0719032C}"/>
              </a:ext>
            </a:extLst>
          </p:cNvPr>
          <p:cNvSpPr>
            <a:spLocks noGrp="1"/>
          </p:cNvSpPr>
          <p:nvPr>
            <p:ph type="title"/>
          </p:nvPr>
        </p:nvSpPr>
        <p:spPr/>
        <p:txBody>
          <a:bodyPr/>
          <a:lstStyle/>
          <a:p>
            <a:r>
              <a:rPr lang="de-DE"/>
              <a:t>Vorbilder, die Zukunft gestalten</a:t>
            </a:r>
          </a:p>
        </p:txBody>
      </p:sp>
      <p:sp>
        <p:nvSpPr>
          <p:cNvPr id="9" name="Textfeld 8">
            <a:extLst>
              <a:ext uri="{FF2B5EF4-FFF2-40B4-BE49-F238E27FC236}">
                <a16:creationId xmlns:a16="http://schemas.microsoft.com/office/drawing/2014/main" id="{3EC2A49B-F7D0-BC79-1C24-348EED67C52E}"/>
              </a:ext>
            </a:extLst>
          </p:cNvPr>
          <p:cNvSpPr txBox="1"/>
          <p:nvPr/>
        </p:nvSpPr>
        <p:spPr>
          <a:xfrm>
            <a:off x="8539969" y="3433654"/>
            <a:ext cx="2813829" cy="261610"/>
          </a:xfrm>
          <a:prstGeom prst="rect">
            <a:avLst/>
          </a:prstGeom>
          <a:noFill/>
        </p:spPr>
        <p:txBody>
          <a:bodyPr wrap="square">
            <a:spAutoFit/>
          </a:bodyPr>
          <a:lstStyle/>
          <a:p>
            <a:r>
              <a:rPr lang="de-DE" sz="1100" b="0" i="0">
                <a:solidFill>
                  <a:srgbClr val="000000"/>
                </a:solidFill>
                <a:effectLst/>
                <a:latin typeface="+mj-lt"/>
                <a:cs typeface="Mangal Pro" panose="00000500000000000000" pitchFamily="2" charset="0"/>
              </a:rPr>
              <a:t>Foto: FH OÖ</a:t>
            </a:r>
            <a:endParaRPr lang="de-DE" sz="1100">
              <a:latin typeface="+mj-lt"/>
              <a:cs typeface="Mangal Pro" panose="00000500000000000000" pitchFamily="2" charset="0"/>
            </a:endParaRPr>
          </a:p>
        </p:txBody>
      </p:sp>
      <p:pic>
        <p:nvPicPr>
          <p:cNvPr id="4" name="Grafik 3">
            <a:extLst>
              <a:ext uri="{FF2B5EF4-FFF2-40B4-BE49-F238E27FC236}">
                <a16:creationId xmlns:a16="http://schemas.microsoft.com/office/drawing/2014/main" id="{D8185912-A7CB-0C77-759C-AC7E7E16A215}"/>
              </a:ext>
            </a:extLst>
          </p:cNvPr>
          <p:cNvPicPr>
            <a:picLocks noChangeAspect="1"/>
          </p:cNvPicPr>
          <p:nvPr/>
        </p:nvPicPr>
        <p:blipFill>
          <a:blip r:embed="rId2"/>
          <a:stretch>
            <a:fillRect/>
          </a:stretch>
        </p:blipFill>
        <p:spPr>
          <a:xfrm>
            <a:off x="8539968" y="1841567"/>
            <a:ext cx="2813829" cy="1582779"/>
          </a:xfrm>
          <a:prstGeom prst="rect">
            <a:avLst/>
          </a:prstGeom>
        </p:spPr>
      </p:pic>
    </p:spTree>
    <p:extLst>
      <p:ext uri="{BB962C8B-B14F-4D97-AF65-F5344CB8AC3E}">
        <p14:creationId xmlns:p14="http://schemas.microsoft.com/office/powerpoint/2010/main" val="743492429"/>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2</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Arbeiten am Wasser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F373A1-0281-41C1-9696-C62A76FABAC9}"/>
              </a:ext>
            </a:extLst>
          </p:cNvPr>
          <p:cNvSpPr>
            <a:spLocks noGrp="1"/>
          </p:cNvSpPr>
          <p:nvPr>
            <p:ph type="title"/>
          </p:nvPr>
        </p:nvSpPr>
        <p:spPr/>
        <p:txBody>
          <a:bodyPr/>
          <a:lstStyle/>
          <a:p>
            <a:r>
              <a:rPr lang="de-AT"/>
              <a:t>Arbeiten am Wasser</a:t>
            </a:r>
          </a:p>
        </p:txBody>
      </p:sp>
      <p:sp>
        <p:nvSpPr>
          <p:cNvPr id="4" name="Datumsplatzhalter 3">
            <a:extLst>
              <a:ext uri="{FF2B5EF4-FFF2-40B4-BE49-F238E27FC236}">
                <a16:creationId xmlns:a16="http://schemas.microsoft.com/office/drawing/2014/main" id="{908C0295-181A-0837-6621-4B9A58C8BE5F}"/>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8733C45-6B80-D2C5-EDFA-55D6214AC4D7}"/>
              </a:ext>
            </a:extLst>
          </p:cNvPr>
          <p:cNvSpPr>
            <a:spLocks noGrp="1"/>
          </p:cNvSpPr>
          <p:nvPr>
            <p:ph type="sldNum" sz="quarter" idx="12"/>
          </p:nvPr>
        </p:nvSpPr>
        <p:spPr/>
        <p:txBody>
          <a:bodyPr/>
          <a:lstStyle/>
          <a:p>
            <a:fld id="{0AF89F37-6AD9-4F74-BC17-19E39A25D257}" type="slidenum">
              <a:rPr lang="de-AT" smtClean="0"/>
              <a:pPr/>
              <a:t>15</a:t>
            </a:fld>
            <a:endParaRPr lang="de-AT"/>
          </a:p>
        </p:txBody>
      </p:sp>
      <p:sp>
        <p:nvSpPr>
          <p:cNvPr id="6" name="Fußzeilenplatzhalter 5">
            <a:extLst>
              <a:ext uri="{FF2B5EF4-FFF2-40B4-BE49-F238E27FC236}">
                <a16:creationId xmlns:a16="http://schemas.microsoft.com/office/drawing/2014/main" id="{19BB740C-16BB-793F-F852-F30C5A7051C4}"/>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pic>
        <p:nvPicPr>
          <p:cNvPr id="9" name="Grafik 8">
            <a:extLst>
              <a:ext uri="{FF2B5EF4-FFF2-40B4-BE49-F238E27FC236}">
                <a16:creationId xmlns:a16="http://schemas.microsoft.com/office/drawing/2014/main" id="{8A89C6C2-79ED-6B23-67D6-2622C8C3EC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743" y="3045905"/>
            <a:ext cx="6299200" cy="2985558"/>
          </a:xfrm>
          <a:prstGeom prst="rect">
            <a:avLst/>
          </a:prstGeom>
        </p:spPr>
      </p:pic>
      <p:sp>
        <p:nvSpPr>
          <p:cNvPr id="7" name="Sprechblase: rechteckig mit abgerundeten Ecken 6">
            <a:extLst>
              <a:ext uri="{FF2B5EF4-FFF2-40B4-BE49-F238E27FC236}">
                <a16:creationId xmlns:a16="http://schemas.microsoft.com/office/drawing/2014/main" id="{717B7C31-9F54-ACBB-DB93-16FC4AD1C66B}"/>
              </a:ext>
            </a:extLst>
          </p:cNvPr>
          <p:cNvSpPr/>
          <p:nvPr/>
        </p:nvSpPr>
        <p:spPr>
          <a:xfrm rot="509811">
            <a:off x="6454791" y="1204885"/>
            <a:ext cx="5354681" cy="3141948"/>
          </a:xfrm>
          <a:prstGeom prst="wedgeRound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AT" sz="2200"/>
              <a:t>Ob am Wasser, auf dem Wasser oder im Wasser, das Berufsspektrum in den österreichischen Gewässern ist äußerst vielfältig und bietet Raum für ganz unterschiedliche Interessen und Fähigkeiten.</a:t>
            </a:r>
          </a:p>
        </p:txBody>
      </p:sp>
      <p:sp>
        <p:nvSpPr>
          <p:cNvPr id="10" name="Textfeld 9">
            <a:extLst>
              <a:ext uri="{FF2B5EF4-FFF2-40B4-BE49-F238E27FC236}">
                <a16:creationId xmlns:a16="http://schemas.microsoft.com/office/drawing/2014/main" id="{6F86B804-6AA8-6CF7-3049-EB7229F6C523}"/>
              </a:ext>
            </a:extLst>
          </p:cNvPr>
          <p:cNvSpPr txBox="1"/>
          <p:nvPr/>
        </p:nvSpPr>
        <p:spPr>
          <a:xfrm>
            <a:off x="5654028" y="6094740"/>
            <a:ext cx="2813829" cy="261610"/>
          </a:xfrm>
          <a:prstGeom prst="rect">
            <a:avLst/>
          </a:prstGeom>
          <a:noFill/>
        </p:spPr>
        <p:txBody>
          <a:bodyPr wrap="square">
            <a:spAutoFit/>
          </a:bodyPr>
          <a:lstStyle/>
          <a:p>
            <a:r>
              <a:rPr lang="de-DE" sz="1100" b="0" i="0">
                <a:solidFill>
                  <a:srgbClr val="000000"/>
                </a:solidFill>
                <a:effectLst/>
                <a:latin typeface="+mj-lt"/>
                <a:cs typeface="Mangal Pro" panose="00000500000000000000" pitchFamily="2" charset="0"/>
              </a:rPr>
              <a:t>Foto: Björn Bosch</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1226126071"/>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06C8B9-0650-EAC7-DA94-33A0A946BCCC}"/>
              </a:ext>
            </a:extLst>
          </p:cNvPr>
          <p:cNvSpPr>
            <a:spLocks noGrp="1"/>
          </p:cNvSpPr>
          <p:nvPr>
            <p:ph type="title"/>
          </p:nvPr>
        </p:nvSpPr>
        <p:spPr/>
        <p:txBody>
          <a:bodyPr/>
          <a:lstStyle/>
          <a:p>
            <a:r>
              <a:rPr lang="de-AT" err="1"/>
              <a:t>Matrosin:Matrose</a:t>
            </a:r>
            <a:r>
              <a:rPr lang="de-AT"/>
              <a:t> für Binnenschifffahrt</a:t>
            </a:r>
          </a:p>
        </p:txBody>
      </p:sp>
      <p:sp>
        <p:nvSpPr>
          <p:cNvPr id="3" name="Inhaltsplatzhalter 2">
            <a:extLst>
              <a:ext uri="{FF2B5EF4-FFF2-40B4-BE49-F238E27FC236}">
                <a16:creationId xmlns:a16="http://schemas.microsoft.com/office/drawing/2014/main" id="{859F91BE-A813-035D-8DB1-3D59339A60AF}"/>
              </a:ext>
            </a:extLst>
          </p:cNvPr>
          <p:cNvSpPr>
            <a:spLocks noGrp="1"/>
          </p:cNvSpPr>
          <p:nvPr>
            <p:ph idx="1"/>
          </p:nvPr>
        </p:nvSpPr>
        <p:spPr>
          <a:xfrm>
            <a:off x="592538" y="1825625"/>
            <a:ext cx="6490433" cy="4351338"/>
          </a:xfrm>
        </p:spPr>
        <p:txBody>
          <a:bodyPr/>
          <a:lstStyle/>
          <a:p>
            <a:pPr marL="0" indent="0">
              <a:buNone/>
            </a:pPr>
            <a:r>
              <a:rPr lang="de-AT" sz="2200"/>
              <a:t>Ausbildung: Lehrberuf Binnenschifffahrt, Dauer 3 Jahre</a:t>
            </a:r>
          </a:p>
          <a:p>
            <a:pPr marL="0" indent="0">
              <a:buNone/>
            </a:pPr>
            <a:endParaRPr lang="de-AT" sz="2200"/>
          </a:p>
          <a:p>
            <a:r>
              <a:rPr lang="de-AT" sz="2200"/>
              <a:t>Vorbereitung von Schiffen für die Fahrt</a:t>
            </a:r>
          </a:p>
          <a:p>
            <a:r>
              <a:rPr lang="de-AT" sz="2200"/>
              <a:t>Be- und Entladen von Gütern sowie Sicherung der Ladung</a:t>
            </a:r>
          </a:p>
          <a:p>
            <a:r>
              <a:rPr lang="de-AT" sz="2200"/>
              <a:t>Unterstützung bei Navigation und Steuerung</a:t>
            </a:r>
          </a:p>
          <a:p>
            <a:r>
              <a:rPr lang="de-AT" sz="2200"/>
              <a:t>Durchführung von Wartungs-, Reparatur- und Reinigungsarbeiten</a:t>
            </a:r>
          </a:p>
          <a:p>
            <a:r>
              <a:rPr lang="de-AT" sz="2200"/>
              <a:t>Mitarbeit bei Schleusenvorgängen und Anlegemanövern</a:t>
            </a:r>
          </a:p>
          <a:p>
            <a:r>
              <a:rPr lang="de-AT" sz="2200"/>
              <a:t>Einsatz auf Güter- und Personenschiffen</a:t>
            </a:r>
          </a:p>
        </p:txBody>
      </p:sp>
      <p:sp>
        <p:nvSpPr>
          <p:cNvPr id="4" name="Datumsplatzhalter 3">
            <a:extLst>
              <a:ext uri="{FF2B5EF4-FFF2-40B4-BE49-F238E27FC236}">
                <a16:creationId xmlns:a16="http://schemas.microsoft.com/office/drawing/2014/main" id="{33848A6C-E357-A1D7-31AA-DAA9E2D796B5}"/>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ECFAABA-2532-BDAB-6624-8E55A4E1F689}"/>
              </a:ext>
            </a:extLst>
          </p:cNvPr>
          <p:cNvSpPr>
            <a:spLocks noGrp="1"/>
          </p:cNvSpPr>
          <p:nvPr>
            <p:ph type="sldNum" sz="quarter" idx="12"/>
          </p:nvPr>
        </p:nvSpPr>
        <p:spPr/>
        <p:txBody>
          <a:bodyPr/>
          <a:lstStyle/>
          <a:p>
            <a:fld id="{0AF89F37-6AD9-4F74-BC17-19E39A25D257}" type="slidenum">
              <a:rPr lang="de-AT" smtClean="0"/>
              <a:pPr/>
              <a:t>16</a:t>
            </a:fld>
            <a:endParaRPr lang="de-AT"/>
          </a:p>
        </p:txBody>
      </p:sp>
      <p:sp>
        <p:nvSpPr>
          <p:cNvPr id="6" name="Fußzeilenplatzhalter 5">
            <a:extLst>
              <a:ext uri="{FF2B5EF4-FFF2-40B4-BE49-F238E27FC236}">
                <a16:creationId xmlns:a16="http://schemas.microsoft.com/office/drawing/2014/main" id="{A7825A7B-10C5-C401-182B-C47AF17CBF07}"/>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pic>
        <p:nvPicPr>
          <p:cNvPr id="8" name="Grafik 7">
            <a:extLst>
              <a:ext uri="{FF2B5EF4-FFF2-40B4-BE49-F238E27FC236}">
                <a16:creationId xmlns:a16="http://schemas.microsoft.com/office/drawing/2014/main" id="{FDD3F0E4-72CF-C580-6777-BED9000589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9200" y="2307771"/>
            <a:ext cx="4190262" cy="2590800"/>
          </a:xfrm>
          <a:prstGeom prst="rect">
            <a:avLst/>
          </a:prstGeom>
        </p:spPr>
      </p:pic>
      <p:sp>
        <p:nvSpPr>
          <p:cNvPr id="7" name="Textfeld 6">
            <a:extLst>
              <a:ext uri="{FF2B5EF4-FFF2-40B4-BE49-F238E27FC236}">
                <a16:creationId xmlns:a16="http://schemas.microsoft.com/office/drawing/2014/main" id="{E60E5351-207E-042F-3F96-9E5D978AD2E9}"/>
              </a:ext>
            </a:extLst>
          </p:cNvPr>
          <p:cNvSpPr txBox="1"/>
          <p:nvPr/>
        </p:nvSpPr>
        <p:spPr>
          <a:xfrm>
            <a:off x="8871042" y="5956350"/>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a:t>
            </a:r>
            <a:r>
              <a:rPr lang="de-DE" sz="1100" b="0" i="0" err="1">
                <a:solidFill>
                  <a:srgbClr val="000000"/>
                </a:solidFill>
                <a:effectLst/>
                <a:latin typeface="+mj-lt"/>
                <a:cs typeface="Mangal Pro" panose="00000500000000000000" pitchFamily="2" charset="0"/>
              </a:rPr>
              <a:t>pixabay</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2511131976"/>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1F1C9D-B7D8-49D9-0EF0-408BC21B3049}"/>
              </a:ext>
            </a:extLst>
          </p:cNvPr>
          <p:cNvSpPr>
            <a:spLocks noGrp="1"/>
          </p:cNvSpPr>
          <p:nvPr>
            <p:ph type="title"/>
          </p:nvPr>
        </p:nvSpPr>
        <p:spPr/>
        <p:txBody>
          <a:bodyPr/>
          <a:lstStyle/>
          <a:p>
            <a:r>
              <a:rPr lang="de-AT" err="1"/>
              <a:t>Schiffssteuerfrau:Schiffsteuermann</a:t>
            </a:r>
            <a:endParaRPr lang="de-AT"/>
          </a:p>
        </p:txBody>
      </p:sp>
      <p:sp>
        <p:nvSpPr>
          <p:cNvPr id="3" name="Inhaltsplatzhalter 2">
            <a:extLst>
              <a:ext uri="{FF2B5EF4-FFF2-40B4-BE49-F238E27FC236}">
                <a16:creationId xmlns:a16="http://schemas.microsoft.com/office/drawing/2014/main" id="{4AAFE53A-C647-B110-15F0-045E38CE82E2}"/>
              </a:ext>
            </a:extLst>
          </p:cNvPr>
          <p:cNvSpPr>
            <a:spLocks noGrp="1"/>
          </p:cNvSpPr>
          <p:nvPr>
            <p:ph idx="1"/>
          </p:nvPr>
        </p:nvSpPr>
        <p:spPr>
          <a:xfrm>
            <a:off x="592538" y="1825625"/>
            <a:ext cx="6592033" cy="4351338"/>
          </a:xfrm>
        </p:spPr>
        <p:txBody>
          <a:bodyPr/>
          <a:lstStyle/>
          <a:p>
            <a:pPr marL="0" indent="0">
              <a:buNone/>
            </a:pPr>
            <a:r>
              <a:rPr lang="de-AT" sz="2200"/>
              <a:t>Ausbildung: Lehrberuf Binnenschifffahrt (3 Jahre) + Weiterbildung</a:t>
            </a:r>
          </a:p>
          <a:p>
            <a:pPr marL="0" indent="0">
              <a:buNone/>
            </a:pPr>
            <a:endParaRPr lang="de-AT" sz="2200"/>
          </a:p>
          <a:p>
            <a:r>
              <a:rPr lang="de-AT" sz="2200"/>
              <a:t>Steuern von Personen- und Frachtschiffen auf Binnenwasserstraßen</a:t>
            </a:r>
          </a:p>
          <a:p>
            <a:r>
              <a:rPr lang="de-AT" sz="2200"/>
              <a:t>Einschätzen von Strecke, Wassertiefe und Strömung zur Anpassung der Fahrgeschwindigkeit</a:t>
            </a:r>
          </a:p>
          <a:p>
            <a:r>
              <a:rPr lang="de-AT" sz="2200"/>
              <a:t>Durchführung anspruchsvoller Fahrmanöver (z. B. Anlegen, Ablegen, Ankern, Schleusenfahrten)</a:t>
            </a:r>
          </a:p>
          <a:p>
            <a:r>
              <a:rPr lang="de-AT" sz="2200"/>
              <a:t>Verantwortung für sichere Navigation und Signalgebung</a:t>
            </a:r>
          </a:p>
          <a:p>
            <a:pPr marL="0" indent="0">
              <a:buNone/>
            </a:pPr>
            <a:endParaRPr lang="de-AT"/>
          </a:p>
          <a:p>
            <a:pPr marL="0" indent="0">
              <a:buNone/>
            </a:pPr>
            <a:endParaRPr lang="de-AT"/>
          </a:p>
        </p:txBody>
      </p:sp>
      <p:sp>
        <p:nvSpPr>
          <p:cNvPr id="4" name="Datumsplatzhalter 3">
            <a:extLst>
              <a:ext uri="{FF2B5EF4-FFF2-40B4-BE49-F238E27FC236}">
                <a16:creationId xmlns:a16="http://schemas.microsoft.com/office/drawing/2014/main" id="{12188ABF-0680-E0CB-F7D9-A4D1F0F3BD05}"/>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C48BFB5-832A-605E-0B83-D9B2F13A4ED9}"/>
              </a:ext>
            </a:extLst>
          </p:cNvPr>
          <p:cNvSpPr>
            <a:spLocks noGrp="1"/>
          </p:cNvSpPr>
          <p:nvPr>
            <p:ph type="sldNum" sz="quarter" idx="12"/>
          </p:nvPr>
        </p:nvSpPr>
        <p:spPr/>
        <p:txBody>
          <a:bodyPr/>
          <a:lstStyle/>
          <a:p>
            <a:fld id="{0AF89F37-6AD9-4F74-BC17-19E39A25D257}" type="slidenum">
              <a:rPr lang="de-AT" smtClean="0"/>
              <a:pPr/>
              <a:t>17</a:t>
            </a:fld>
            <a:endParaRPr lang="de-AT"/>
          </a:p>
        </p:txBody>
      </p:sp>
      <p:sp>
        <p:nvSpPr>
          <p:cNvPr id="6" name="Fußzeilenplatzhalter 5">
            <a:extLst>
              <a:ext uri="{FF2B5EF4-FFF2-40B4-BE49-F238E27FC236}">
                <a16:creationId xmlns:a16="http://schemas.microsoft.com/office/drawing/2014/main" id="{062E888D-C877-63C3-E45A-B458F5772CC9}"/>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pic>
        <p:nvPicPr>
          <p:cNvPr id="9" name="Grafik 8">
            <a:extLst>
              <a:ext uri="{FF2B5EF4-FFF2-40B4-BE49-F238E27FC236}">
                <a16:creationId xmlns:a16="http://schemas.microsoft.com/office/drawing/2014/main" id="{7C1F2FAE-1F8B-E549-FCBA-9F171221E0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6441" y="1825625"/>
            <a:ext cx="4447216" cy="2501559"/>
          </a:xfrm>
          <a:prstGeom prst="rect">
            <a:avLst/>
          </a:prstGeom>
        </p:spPr>
      </p:pic>
      <p:sp>
        <p:nvSpPr>
          <p:cNvPr id="10" name="Textfeld 9">
            <a:extLst>
              <a:ext uri="{FF2B5EF4-FFF2-40B4-BE49-F238E27FC236}">
                <a16:creationId xmlns:a16="http://schemas.microsoft.com/office/drawing/2014/main" id="{9AF5FF4B-6CB9-75E3-738C-84E67F3BC2EC}"/>
              </a:ext>
            </a:extLst>
          </p:cNvPr>
          <p:cNvSpPr txBox="1"/>
          <p:nvPr/>
        </p:nvSpPr>
        <p:spPr>
          <a:xfrm>
            <a:off x="10436742" y="4458183"/>
            <a:ext cx="2813829" cy="261610"/>
          </a:xfrm>
          <a:prstGeom prst="rect">
            <a:avLst/>
          </a:prstGeom>
          <a:noFill/>
        </p:spPr>
        <p:txBody>
          <a:bodyPr wrap="square">
            <a:spAutoFit/>
          </a:bodyPr>
          <a:lstStyle/>
          <a:p>
            <a:r>
              <a:rPr lang="de-DE" sz="1100" b="0" i="0">
                <a:solidFill>
                  <a:srgbClr val="000000"/>
                </a:solidFill>
                <a:effectLst/>
                <a:latin typeface="+mj-lt"/>
                <a:cs typeface="Mangal Pro" panose="00000500000000000000" pitchFamily="2" charset="0"/>
              </a:rPr>
              <a:t>Foto: Björn Bosch</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925486177"/>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1BCB7-C441-604D-B9BF-75605A2BC49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8836C69-D9CE-08AF-0BF9-82D332716FD1}"/>
              </a:ext>
            </a:extLst>
          </p:cNvPr>
          <p:cNvSpPr>
            <a:spLocks noGrp="1"/>
          </p:cNvSpPr>
          <p:nvPr>
            <p:ph type="title"/>
          </p:nvPr>
        </p:nvSpPr>
        <p:spPr/>
        <p:txBody>
          <a:bodyPr/>
          <a:lstStyle/>
          <a:p>
            <a:r>
              <a:rPr lang="de-AT" err="1"/>
              <a:t>Schiffskapitän:in</a:t>
            </a:r>
            <a:endParaRPr lang="de-AT"/>
          </a:p>
        </p:txBody>
      </p:sp>
      <p:sp>
        <p:nvSpPr>
          <p:cNvPr id="3" name="Inhaltsplatzhalter 2">
            <a:extLst>
              <a:ext uri="{FF2B5EF4-FFF2-40B4-BE49-F238E27FC236}">
                <a16:creationId xmlns:a16="http://schemas.microsoft.com/office/drawing/2014/main" id="{641912C4-48A4-1CFE-2046-B541E5F0CAD4}"/>
              </a:ext>
            </a:extLst>
          </p:cNvPr>
          <p:cNvSpPr>
            <a:spLocks noGrp="1"/>
          </p:cNvSpPr>
          <p:nvPr>
            <p:ph idx="1"/>
          </p:nvPr>
        </p:nvSpPr>
        <p:spPr>
          <a:xfrm>
            <a:off x="592538" y="1825625"/>
            <a:ext cx="10278662" cy="4351338"/>
          </a:xfrm>
        </p:spPr>
        <p:txBody>
          <a:bodyPr/>
          <a:lstStyle/>
          <a:p>
            <a:pPr marL="0" indent="0">
              <a:buNone/>
            </a:pPr>
            <a:r>
              <a:rPr lang="de-AT" sz="2200"/>
              <a:t>Ausbildung: Lehrberuf Binnenschifffahrt + Weiterbildung </a:t>
            </a:r>
            <a:r>
              <a:rPr lang="de-AT" sz="2200" err="1"/>
              <a:t>zur:zum</a:t>
            </a:r>
            <a:r>
              <a:rPr lang="de-AT" sz="2200"/>
              <a:t> </a:t>
            </a:r>
            <a:r>
              <a:rPr lang="de-AT" sz="2200" err="1"/>
              <a:t>Steuerfrau:Steuermann</a:t>
            </a:r>
            <a:r>
              <a:rPr lang="de-AT" sz="2200"/>
              <a:t>, anschließend Schiffsführerprüfung </a:t>
            </a:r>
            <a:r>
              <a:rPr lang="de-AT" sz="2200" err="1"/>
              <a:t>zur:zum</a:t>
            </a:r>
            <a:r>
              <a:rPr lang="de-AT" sz="2200"/>
              <a:t> </a:t>
            </a:r>
            <a:r>
              <a:rPr lang="de-AT" sz="2200" err="1"/>
              <a:t>Kapitän:in</a:t>
            </a:r>
            <a:endParaRPr lang="de-AT" sz="2200"/>
          </a:p>
          <a:p>
            <a:pPr marL="0" indent="0">
              <a:buNone/>
            </a:pPr>
            <a:endParaRPr lang="de-AT" sz="2200"/>
          </a:p>
          <a:p>
            <a:r>
              <a:rPr lang="de-AT" sz="2200"/>
              <a:t>Gesamtverantwortung für Schiff, Besatzung und Ladung</a:t>
            </a:r>
          </a:p>
          <a:p>
            <a:r>
              <a:rPr lang="de-AT" sz="2200"/>
              <a:t>Steuerung von Personen- und Frachtschiffen inkl. anspruchsvoller Manöver</a:t>
            </a:r>
          </a:p>
          <a:p>
            <a:r>
              <a:rPr lang="de-AT" sz="2200"/>
              <a:t>Planung von Routen und Organisation des Schiffsbetriebs</a:t>
            </a:r>
          </a:p>
          <a:p>
            <a:r>
              <a:rPr lang="de-AT" sz="2200"/>
              <a:t>Kommunikation mit Behörden sowie Organisation von Wartung und Reparaturen</a:t>
            </a:r>
            <a:endParaRPr lang="de-AT"/>
          </a:p>
          <a:p>
            <a:pPr marL="0" indent="0">
              <a:buNone/>
            </a:pPr>
            <a:endParaRPr lang="de-AT"/>
          </a:p>
        </p:txBody>
      </p:sp>
      <p:sp>
        <p:nvSpPr>
          <p:cNvPr id="4" name="Datumsplatzhalter 3">
            <a:extLst>
              <a:ext uri="{FF2B5EF4-FFF2-40B4-BE49-F238E27FC236}">
                <a16:creationId xmlns:a16="http://schemas.microsoft.com/office/drawing/2014/main" id="{E55F5D1D-3959-3C03-B010-74B8CCA80878}"/>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7AA3AE5-477F-E255-6C36-4210A0887B24}"/>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6" name="Fußzeilenplatzhalter 5">
            <a:extLst>
              <a:ext uri="{FF2B5EF4-FFF2-40B4-BE49-F238E27FC236}">
                <a16:creationId xmlns:a16="http://schemas.microsoft.com/office/drawing/2014/main" id="{D713325E-5F0B-0322-95F0-595A52CC7F1A}"/>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2044959528"/>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a:extLst>
              <a:ext uri="{FF2B5EF4-FFF2-40B4-BE49-F238E27FC236}">
                <a16:creationId xmlns:a16="http://schemas.microsoft.com/office/drawing/2014/main" id="{6403A011-28CB-2563-0B89-9D8817F60D9B}"/>
              </a:ext>
            </a:extLst>
          </p:cNvPr>
          <p:cNvSpPr>
            <a:spLocks noGrp="1"/>
          </p:cNvSpPr>
          <p:nvPr>
            <p:ph type="dt" sz="half" idx="10"/>
          </p:nvPr>
        </p:nvSpPr>
        <p:spPr/>
        <p:txBody>
          <a:bodyPr/>
          <a:lstStyle/>
          <a:p>
            <a:r>
              <a:rPr lang="de-AT"/>
              <a:t>Folie</a:t>
            </a:r>
          </a:p>
        </p:txBody>
      </p:sp>
      <p:sp>
        <p:nvSpPr>
          <p:cNvPr id="6" name="Fußzeilenplatzhalter 5">
            <a:extLst>
              <a:ext uri="{FF2B5EF4-FFF2-40B4-BE49-F238E27FC236}">
                <a16:creationId xmlns:a16="http://schemas.microsoft.com/office/drawing/2014/main" id="{EE2FF732-391C-99B1-D81F-6C6774C9D4D9}"/>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5" name="Foliennummernplatzhalter 4">
            <a:extLst>
              <a:ext uri="{FF2B5EF4-FFF2-40B4-BE49-F238E27FC236}">
                <a16:creationId xmlns:a16="http://schemas.microsoft.com/office/drawing/2014/main" id="{1B4AB6DC-9CAF-E837-1613-AC9242F24750}"/>
              </a:ext>
            </a:extLst>
          </p:cNvPr>
          <p:cNvSpPr>
            <a:spLocks noGrp="1"/>
          </p:cNvSpPr>
          <p:nvPr>
            <p:ph type="sldNum" sz="quarter" idx="12"/>
          </p:nvPr>
        </p:nvSpPr>
        <p:spPr/>
        <p:txBody>
          <a:bodyPr/>
          <a:lstStyle/>
          <a:p>
            <a:fld id="{0AF89F37-6AD9-4F74-BC17-19E39A25D257}" type="slidenum">
              <a:rPr lang="de-AT" smtClean="0"/>
              <a:pPr/>
              <a:t>19</a:t>
            </a:fld>
            <a:endParaRPr lang="de-AT"/>
          </a:p>
        </p:txBody>
      </p:sp>
      <p:sp>
        <p:nvSpPr>
          <p:cNvPr id="7" name="Titel 6">
            <a:extLst>
              <a:ext uri="{FF2B5EF4-FFF2-40B4-BE49-F238E27FC236}">
                <a16:creationId xmlns:a16="http://schemas.microsoft.com/office/drawing/2014/main" id="{90DE0D85-3F72-B47A-387E-3688087C1A19}"/>
              </a:ext>
            </a:extLst>
          </p:cNvPr>
          <p:cNvSpPr>
            <a:spLocks noGrp="1"/>
          </p:cNvSpPr>
          <p:nvPr>
            <p:ph type="title"/>
          </p:nvPr>
        </p:nvSpPr>
        <p:spPr/>
        <p:txBody>
          <a:bodyPr/>
          <a:lstStyle/>
          <a:p>
            <a:r>
              <a:rPr lang="de-AT"/>
              <a:t>Video Binnenschiff-Simulator</a:t>
            </a:r>
          </a:p>
        </p:txBody>
      </p:sp>
      <p:pic>
        <p:nvPicPr>
          <p:cNvPr id="9" name="Onlinemedien 8" title="High-Tech-Ausbildung am Steuerstand: Binnenschiff-Simulator SANDRA II">
            <a:hlinkClick r:id="" action="ppaction://media"/>
            <a:extLst>
              <a:ext uri="{FF2B5EF4-FFF2-40B4-BE49-F238E27FC236}">
                <a16:creationId xmlns:a16="http://schemas.microsoft.com/office/drawing/2014/main" id="{EA133C8A-817A-0291-A1A9-0F82B35A6DB7}"/>
              </a:ext>
            </a:extLst>
          </p:cNvPr>
          <p:cNvPicPr>
            <a:picLocks noGrp="1" noRot="1" noChangeAspect="1"/>
          </p:cNvPicPr>
          <p:nvPr>
            <p:ph idx="1"/>
            <a:videoFile r:link="rId1"/>
          </p:nvPr>
        </p:nvPicPr>
        <p:blipFill>
          <a:blip r:embed="rId3"/>
          <a:stretch>
            <a:fillRect/>
          </a:stretch>
        </p:blipFill>
        <p:spPr>
          <a:xfrm>
            <a:off x="635069" y="1962944"/>
            <a:ext cx="5189537" cy="2932112"/>
          </a:xfrm>
          <a:prstGeom prst="rect">
            <a:avLst/>
          </a:prstGeom>
        </p:spPr>
      </p:pic>
      <p:sp>
        <p:nvSpPr>
          <p:cNvPr id="10" name="Textfeld 9">
            <a:extLst>
              <a:ext uri="{FF2B5EF4-FFF2-40B4-BE49-F238E27FC236}">
                <a16:creationId xmlns:a16="http://schemas.microsoft.com/office/drawing/2014/main" id="{55B7D40D-6CC8-16C7-2B34-8C06481C8537}"/>
              </a:ext>
            </a:extLst>
          </p:cNvPr>
          <p:cNvSpPr txBox="1"/>
          <p:nvPr/>
        </p:nvSpPr>
        <p:spPr>
          <a:xfrm>
            <a:off x="6487886" y="2104571"/>
            <a:ext cx="4557485" cy="1107996"/>
          </a:xfrm>
          <a:prstGeom prst="rect">
            <a:avLst/>
          </a:prstGeom>
          <a:noFill/>
        </p:spPr>
        <p:txBody>
          <a:bodyPr wrap="square" rtlCol="0">
            <a:spAutoFit/>
          </a:bodyPr>
          <a:lstStyle/>
          <a:p>
            <a:r>
              <a:rPr lang="de-AT" sz="2200">
                <a:hlinkClick r:id="rId4"/>
              </a:rPr>
              <a:t>https://www.youtube.com/watch?v=Rfunv6IhiiM</a:t>
            </a:r>
            <a:endParaRPr lang="de-AT" sz="2200"/>
          </a:p>
          <a:p>
            <a:endParaRPr lang="de-AT" sz="2200"/>
          </a:p>
        </p:txBody>
      </p:sp>
    </p:spTree>
    <p:extLst>
      <p:ext uri="{BB962C8B-B14F-4D97-AF65-F5344CB8AC3E}">
        <p14:creationId xmlns:p14="http://schemas.microsoft.com/office/powerpoint/2010/main" val="104310127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FDE0297B-69D7-7918-E625-C7F823159BCE}"/>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841D8A7D-9ADC-C868-9869-BE1BC14193D0}"/>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4" name="Foliennummernplatzhalter 3">
            <a:extLst>
              <a:ext uri="{FF2B5EF4-FFF2-40B4-BE49-F238E27FC236}">
                <a16:creationId xmlns:a16="http://schemas.microsoft.com/office/drawing/2014/main" id="{90432C92-C52E-2CA5-F096-57908E71F31F}"/>
              </a:ext>
            </a:extLst>
          </p:cNvPr>
          <p:cNvSpPr>
            <a:spLocks noGrp="1"/>
          </p:cNvSpPr>
          <p:nvPr>
            <p:ph type="sldNum" sz="quarter" idx="12"/>
          </p:nvPr>
        </p:nvSpPr>
        <p:spPr/>
        <p:txBody>
          <a:bodyPr/>
          <a:lstStyle/>
          <a:p>
            <a:fld id="{0AF89F37-6AD9-4F74-BC17-19E39A25D257}" type="slidenum">
              <a:rPr lang="de-AT" smtClean="0"/>
              <a:pPr/>
              <a:t>20</a:t>
            </a:fld>
            <a:endParaRPr lang="de-AT"/>
          </a:p>
        </p:txBody>
      </p:sp>
      <p:sp>
        <p:nvSpPr>
          <p:cNvPr id="5" name="Titel 4">
            <a:extLst>
              <a:ext uri="{FF2B5EF4-FFF2-40B4-BE49-F238E27FC236}">
                <a16:creationId xmlns:a16="http://schemas.microsoft.com/office/drawing/2014/main" id="{5538D7F6-4C44-919E-C2D3-4AE23B505728}"/>
              </a:ext>
            </a:extLst>
          </p:cNvPr>
          <p:cNvSpPr>
            <a:spLocks noGrp="1"/>
          </p:cNvSpPr>
          <p:nvPr>
            <p:ph type="title"/>
          </p:nvPr>
        </p:nvSpPr>
        <p:spPr/>
        <p:txBody>
          <a:bodyPr/>
          <a:lstStyle/>
          <a:p>
            <a:r>
              <a:rPr lang="de-AT"/>
              <a:t>Video: Arbeiten und Leben am Binnenschiff</a:t>
            </a:r>
          </a:p>
        </p:txBody>
      </p:sp>
      <p:sp>
        <p:nvSpPr>
          <p:cNvPr id="6" name="Inhaltsplatzhalter 5">
            <a:extLst>
              <a:ext uri="{FF2B5EF4-FFF2-40B4-BE49-F238E27FC236}">
                <a16:creationId xmlns:a16="http://schemas.microsoft.com/office/drawing/2014/main" id="{75EC09BD-A8F4-0A6F-40E7-F699DDFACC56}"/>
              </a:ext>
            </a:extLst>
          </p:cNvPr>
          <p:cNvSpPr>
            <a:spLocks noGrp="1"/>
          </p:cNvSpPr>
          <p:nvPr>
            <p:ph idx="1"/>
          </p:nvPr>
        </p:nvSpPr>
        <p:spPr>
          <a:xfrm>
            <a:off x="7201354" y="3015796"/>
            <a:ext cx="4101128" cy="4351338"/>
          </a:xfrm>
        </p:spPr>
        <p:txBody>
          <a:bodyPr/>
          <a:lstStyle/>
          <a:p>
            <a:pPr marL="0" indent="0">
              <a:buNone/>
            </a:pPr>
            <a:r>
              <a:rPr lang="de-AT" sz="2200">
                <a:hlinkClick r:id="rId3"/>
              </a:rPr>
              <a:t>https://www.youtube.com/watch?v=fSvSOLrkTnM</a:t>
            </a:r>
            <a:endParaRPr lang="de-AT" sz="2200"/>
          </a:p>
          <a:p>
            <a:pPr marL="0" indent="0">
              <a:buNone/>
            </a:pPr>
            <a:endParaRPr lang="de-AT"/>
          </a:p>
        </p:txBody>
      </p:sp>
      <p:pic>
        <p:nvPicPr>
          <p:cNvPr id="7" name="Onlinemedien 6" title="An Bord eines rund vier Millionen Euro teuren Frachters - von Antwerpen nach Ludwigshafen">
            <a:hlinkClick r:id="" action="ppaction://media"/>
            <a:extLst>
              <a:ext uri="{FF2B5EF4-FFF2-40B4-BE49-F238E27FC236}">
                <a16:creationId xmlns:a16="http://schemas.microsoft.com/office/drawing/2014/main" id="{FFBE2514-B9FD-E5C9-A4F1-9532AA3CA2D9}"/>
              </a:ext>
            </a:extLst>
          </p:cNvPr>
          <p:cNvPicPr>
            <a:picLocks noRot="1" noChangeAspect="1"/>
          </p:cNvPicPr>
          <p:nvPr>
            <a:videoFile r:link="rId1"/>
          </p:nvPr>
        </p:nvPicPr>
        <p:blipFill>
          <a:blip r:embed="rId4"/>
          <a:stretch>
            <a:fillRect/>
          </a:stretch>
        </p:blipFill>
        <p:spPr>
          <a:xfrm>
            <a:off x="592538" y="2131653"/>
            <a:ext cx="6069013" cy="3429000"/>
          </a:xfrm>
          <a:prstGeom prst="rect">
            <a:avLst/>
          </a:prstGeom>
        </p:spPr>
      </p:pic>
    </p:spTree>
    <p:extLst>
      <p:ext uri="{BB962C8B-B14F-4D97-AF65-F5344CB8AC3E}">
        <p14:creationId xmlns:p14="http://schemas.microsoft.com/office/powerpoint/2010/main" val="292249371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19F0D-C910-A8DB-1040-D91192C810B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2111C75-D379-6A1C-B347-3A203B65BDA7}"/>
              </a:ext>
            </a:extLst>
          </p:cNvPr>
          <p:cNvSpPr>
            <a:spLocks noGrp="1"/>
          </p:cNvSpPr>
          <p:nvPr>
            <p:ph type="title"/>
          </p:nvPr>
        </p:nvSpPr>
        <p:spPr/>
        <p:txBody>
          <a:bodyPr/>
          <a:lstStyle/>
          <a:p>
            <a:r>
              <a:rPr lang="de-AT" err="1"/>
              <a:t>Schiffsmaschinist:in</a:t>
            </a:r>
            <a:endParaRPr lang="de-AT"/>
          </a:p>
        </p:txBody>
      </p:sp>
      <p:sp>
        <p:nvSpPr>
          <p:cNvPr id="3" name="Inhaltsplatzhalter 2">
            <a:extLst>
              <a:ext uri="{FF2B5EF4-FFF2-40B4-BE49-F238E27FC236}">
                <a16:creationId xmlns:a16="http://schemas.microsoft.com/office/drawing/2014/main" id="{2E39C43A-C136-5D38-B959-0EAF9746EA0E}"/>
              </a:ext>
            </a:extLst>
          </p:cNvPr>
          <p:cNvSpPr>
            <a:spLocks noGrp="1"/>
          </p:cNvSpPr>
          <p:nvPr>
            <p:ph idx="1"/>
          </p:nvPr>
        </p:nvSpPr>
        <p:spPr>
          <a:xfrm>
            <a:off x="592538" y="1825625"/>
            <a:ext cx="6229176" cy="4351338"/>
          </a:xfrm>
        </p:spPr>
        <p:txBody>
          <a:bodyPr/>
          <a:lstStyle/>
          <a:p>
            <a:pPr marL="0" indent="0">
              <a:buNone/>
            </a:pPr>
            <a:r>
              <a:rPr lang="de-AT" sz="2200"/>
              <a:t>Ausbildung: Lehrberuf Metalltechnik + Weiterbildung</a:t>
            </a:r>
          </a:p>
          <a:p>
            <a:pPr marL="0" indent="0">
              <a:buNone/>
            </a:pPr>
            <a:endParaRPr lang="de-AT" sz="2200"/>
          </a:p>
          <a:p>
            <a:r>
              <a:rPr lang="de-AT" sz="2200"/>
              <a:t>Betrieb und Überwachung der Schiffsmaschinen</a:t>
            </a:r>
          </a:p>
          <a:p>
            <a:r>
              <a:rPr lang="de-AT" sz="2200"/>
              <a:t>Kontrolle von Anzeigen, Messgeräten und technischen Systemen</a:t>
            </a:r>
          </a:p>
          <a:p>
            <a:r>
              <a:rPr lang="de-AT" sz="2200"/>
              <a:t>Durchführung von Wartungs- und Servicearbeiten</a:t>
            </a:r>
          </a:p>
          <a:p>
            <a:r>
              <a:rPr lang="de-AT" sz="2200"/>
              <a:t>Sicherstellung eines reibungslosen technischen Ablaufs an Bord</a:t>
            </a:r>
            <a:endParaRPr lang="de-AT"/>
          </a:p>
        </p:txBody>
      </p:sp>
      <p:sp>
        <p:nvSpPr>
          <p:cNvPr id="4" name="Datumsplatzhalter 3">
            <a:extLst>
              <a:ext uri="{FF2B5EF4-FFF2-40B4-BE49-F238E27FC236}">
                <a16:creationId xmlns:a16="http://schemas.microsoft.com/office/drawing/2014/main" id="{0A1264C7-CDAF-66F5-1A5D-667ADCCC7AB4}"/>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DA95CA29-B268-8165-9D92-5D8BE13B5287}"/>
              </a:ext>
            </a:extLst>
          </p:cNvPr>
          <p:cNvSpPr>
            <a:spLocks noGrp="1"/>
          </p:cNvSpPr>
          <p:nvPr>
            <p:ph type="sldNum" sz="quarter" idx="12"/>
          </p:nvPr>
        </p:nvSpPr>
        <p:spPr/>
        <p:txBody>
          <a:bodyPr/>
          <a:lstStyle/>
          <a:p>
            <a:fld id="{0AF89F37-6AD9-4F74-BC17-19E39A25D257}" type="slidenum">
              <a:rPr lang="de-AT" smtClean="0"/>
              <a:pPr/>
              <a:t>21</a:t>
            </a:fld>
            <a:endParaRPr lang="de-AT"/>
          </a:p>
        </p:txBody>
      </p:sp>
      <p:sp>
        <p:nvSpPr>
          <p:cNvPr id="6" name="Fußzeilenplatzhalter 5">
            <a:extLst>
              <a:ext uri="{FF2B5EF4-FFF2-40B4-BE49-F238E27FC236}">
                <a16:creationId xmlns:a16="http://schemas.microsoft.com/office/drawing/2014/main" id="{3CCA5820-A170-AC34-267B-3D01A78340A6}"/>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pic>
        <p:nvPicPr>
          <p:cNvPr id="8" name="Grafik 7">
            <a:extLst>
              <a:ext uri="{FF2B5EF4-FFF2-40B4-BE49-F238E27FC236}">
                <a16:creationId xmlns:a16="http://schemas.microsoft.com/office/drawing/2014/main" id="{BC07DA0C-24A8-4FB4-E4A8-E50FF07CCB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5542" y="1640113"/>
            <a:ext cx="4325257" cy="3243943"/>
          </a:xfrm>
          <a:prstGeom prst="rect">
            <a:avLst/>
          </a:prstGeom>
        </p:spPr>
      </p:pic>
      <p:sp>
        <p:nvSpPr>
          <p:cNvPr id="7" name="Textfeld 6">
            <a:extLst>
              <a:ext uri="{FF2B5EF4-FFF2-40B4-BE49-F238E27FC236}">
                <a16:creationId xmlns:a16="http://schemas.microsoft.com/office/drawing/2014/main" id="{C7CB554B-EC88-6496-058A-46009958DBEA}"/>
              </a:ext>
            </a:extLst>
          </p:cNvPr>
          <p:cNvSpPr txBox="1"/>
          <p:nvPr/>
        </p:nvSpPr>
        <p:spPr>
          <a:xfrm>
            <a:off x="8871042" y="5956350"/>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a:t>
            </a:r>
            <a:r>
              <a:rPr lang="de-DE" sz="1100" b="0" i="0" err="1">
                <a:solidFill>
                  <a:srgbClr val="000000"/>
                </a:solidFill>
                <a:effectLst/>
                <a:latin typeface="+mj-lt"/>
                <a:cs typeface="Mangal Pro" panose="00000500000000000000" pitchFamily="2" charset="0"/>
              </a:rPr>
              <a:t>pixabay</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675441290"/>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807CD-895F-0ED7-CC2D-942A4F2DE74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E8E6F37-9451-C08B-ABC6-8B1BFAA77C4D}"/>
              </a:ext>
            </a:extLst>
          </p:cNvPr>
          <p:cNvSpPr>
            <a:spLocks noGrp="1"/>
          </p:cNvSpPr>
          <p:nvPr>
            <p:ph type="title"/>
          </p:nvPr>
        </p:nvSpPr>
        <p:spPr/>
        <p:txBody>
          <a:bodyPr/>
          <a:lstStyle/>
          <a:p>
            <a:r>
              <a:rPr lang="de-AT" err="1"/>
              <a:t>Hafenmeister:in</a:t>
            </a:r>
            <a:endParaRPr lang="de-AT"/>
          </a:p>
        </p:txBody>
      </p:sp>
      <p:sp>
        <p:nvSpPr>
          <p:cNvPr id="3" name="Inhaltsplatzhalter 2">
            <a:extLst>
              <a:ext uri="{FF2B5EF4-FFF2-40B4-BE49-F238E27FC236}">
                <a16:creationId xmlns:a16="http://schemas.microsoft.com/office/drawing/2014/main" id="{0358C3AF-20F0-20CF-A629-9D6B027A49C7}"/>
              </a:ext>
            </a:extLst>
          </p:cNvPr>
          <p:cNvSpPr>
            <a:spLocks noGrp="1"/>
          </p:cNvSpPr>
          <p:nvPr>
            <p:ph idx="1"/>
          </p:nvPr>
        </p:nvSpPr>
        <p:spPr>
          <a:xfrm>
            <a:off x="592538" y="1825625"/>
            <a:ext cx="6229176" cy="4351338"/>
          </a:xfrm>
        </p:spPr>
        <p:txBody>
          <a:bodyPr/>
          <a:lstStyle/>
          <a:p>
            <a:pPr marL="0" indent="0">
              <a:buNone/>
            </a:pPr>
            <a:r>
              <a:rPr lang="de-AT" sz="2200"/>
              <a:t>Ausbildung: Hafenmeisterprüfung, beim Amt für Schifffahrt, innerbetriebliche Ausbildung</a:t>
            </a:r>
          </a:p>
          <a:p>
            <a:pPr marL="0" indent="0">
              <a:buNone/>
            </a:pPr>
            <a:endParaRPr lang="de-AT" sz="2200"/>
          </a:p>
          <a:p>
            <a:r>
              <a:rPr lang="de-AT" sz="2200"/>
              <a:t>Überwachung des Hafenbetriebs und der Schiffsbewegungen</a:t>
            </a:r>
          </a:p>
          <a:p>
            <a:r>
              <a:rPr lang="de-AT" sz="2200"/>
              <a:t>Organisation des sicheren Ein- und Auslaufens von Schiffen</a:t>
            </a:r>
          </a:p>
          <a:p>
            <a:r>
              <a:rPr lang="de-AT" sz="2200"/>
              <a:t>Koordination von Transporten und Abläufen im Hafen</a:t>
            </a:r>
          </a:p>
          <a:p>
            <a:r>
              <a:rPr lang="de-AT" sz="2200"/>
              <a:t>Kontrolle von Vorschriften sowie Organisation von Wartung und Reparaturen</a:t>
            </a:r>
            <a:endParaRPr lang="de-AT"/>
          </a:p>
        </p:txBody>
      </p:sp>
      <p:sp>
        <p:nvSpPr>
          <p:cNvPr id="4" name="Datumsplatzhalter 3">
            <a:extLst>
              <a:ext uri="{FF2B5EF4-FFF2-40B4-BE49-F238E27FC236}">
                <a16:creationId xmlns:a16="http://schemas.microsoft.com/office/drawing/2014/main" id="{B5E3C494-5F9E-4446-BD33-A26256D76FEB}"/>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BCFDEAC-2FB1-1881-F04A-5BF3F394AABB}"/>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6" name="Fußzeilenplatzhalter 5">
            <a:extLst>
              <a:ext uri="{FF2B5EF4-FFF2-40B4-BE49-F238E27FC236}">
                <a16:creationId xmlns:a16="http://schemas.microsoft.com/office/drawing/2014/main" id="{1261C45B-123F-190D-BAB0-487E63A06DE6}"/>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10" name="Textfeld 9">
            <a:extLst>
              <a:ext uri="{FF2B5EF4-FFF2-40B4-BE49-F238E27FC236}">
                <a16:creationId xmlns:a16="http://schemas.microsoft.com/office/drawing/2014/main" id="{60767F98-6E83-E47A-0766-6697D9D2ABDC}"/>
              </a:ext>
            </a:extLst>
          </p:cNvPr>
          <p:cNvSpPr txBox="1"/>
          <p:nvPr/>
        </p:nvSpPr>
        <p:spPr>
          <a:xfrm>
            <a:off x="8871042"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Hafen Wien</a:t>
            </a:r>
            <a:endParaRPr lang="de-DE" sz="1100">
              <a:latin typeface="+mj-lt"/>
              <a:cs typeface="Mangal Pro" panose="00000500000000000000" pitchFamily="2" charset="0"/>
            </a:endParaRPr>
          </a:p>
        </p:txBody>
      </p:sp>
      <p:pic>
        <p:nvPicPr>
          <p:cNvPr id="9" name="Grafik 8">
            <a:extLst>
              <a:ext uri="{FF2B5EF4-FFF2-40B4-BE49-F238E27FC236}">
                <a16:creationId xmlns:a16="http://schemas.microsoft.com/office/drawing/2014/main" id="{11D58763-D85B-3887-64DD-F0A03F8EEC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7568204" y="1774457"/>
            <a:ext cx="4607151" cy="3455364"/>
          </a:xfrm>
          <a:prstGeom prst="rect">
            <a:avLst/>
          </a:prstGeom>
        </p:spPr>
      </p:pic>
    </p:spTree>
    <p:extLst>
      <p:ext uri="{BB962C8B-B14F-4D97-AF65-F5344CB8AC3E}">
        <p14:creationId xmlns:p14="http://schemas.microsoft.com/office/powerpoint/2010/main" val="3447188746"/>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9A4C2-0E6F-2CDA-FE6A-01F8BD35599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E961292-3596-F92D-3885-3E12DF053E73}"/>
              </a:ext>
            </a:extLst>
          </p:cNvPr>
          <p:cNvSpPr>
            <a:spLocks noGrp="1"/>
          </p:cNvSpPr>
          <p:nvPr>
            <p:ph type="title"/>
          </p:nvPr>
        </p:nvSpPr>
        <p:spPr/>
        <p:txBody>
          <a:bodyPr/>
          <a:lstStyle/>
          <a:p>
            <a:r>
              <a:rPr lang="de-AT" err="1"/>
              <a:t>Schleusenwärter:in</a:t>
            </a:r>
            <a:endParaRPr lang="de-AT"/>
          </a:p>
        </p:txBody>
      </p:sp>
      <p:sp>
        <p:nvSpPr>
          <p:cNvPr id="3" name="Inhaltsplatzhalter 2">
            <a:extLst>
              <a:ext uri="{FF2B5EF4-FFF2-40B4-BE49-F238E27FC236}">
                <a16:creationId xmlns:a16="http://schemas.microsoft.com/office/drawing/2014/main" id="{256E465D-F929-080D-83C5-B174417894F8}"/>
              </a:ext>
            </a:extLst>
          </p:cNvPr>
          <p:cNvSpPr>
            <a:spLocks noGrp="1"/>
          </p:cNvSpPr>
          <p:nvPr>
            <p:ph idx="1"/>
          </p:nvPr>
        </p:nvSpPr>
        <p:spPr>
          <a:xfrm>
            <a:off x="592538" y="1825625"/>
            <a:ext cx="6229176" cy="4351338"/>
          </a:xfrm>
        </p:spPr>
        <p:txBody>
          <a:bodyPr/>
          <a:lstStyle/>
          <a:p>
            <a:pPr marL="0" indent="0">
              <a:buNone/>
            </a:pPr>
            <a:r>
              <a:rPr lang="de-AT" sz="2200"/>
              <a:t>Ausbildung: kein Lehrberuf, aber wasserbauliche Grundausbildung nötig</a:t>
            </a:r>
          </a:p>
          <a:p>
            <a:pPr marL="0" indent="0">
              <a:buNone/>
            </a:pPr>
            <a:endParaRPr lang="de-AT" sz="2200"/>
          </a:p>
          <a:p>
            <a:pPr marL="0" indent="0">
              <a:buNone/>
            </a:pPr>
            <a:r>
              <a:rPr lang="de-AT" sz="2200"/>
              <a:t>Als </a:t>
            </a:r>
            <a:r>
              <a:rPr lang="de-AT" sz="2200" err="1"/>
              <a:t>Schleusenwärter:in</a:t>
            </a:r>
            <a:r>
              <a:rPr lang="de-AT" sz="2200"/>
              <a:t> ist man für die Bedienung, Wartung und gegebenenfalls Reparatur einer Schleuse in der Binnenschifffahrt zuständig.</a:t>
            </a:r>
          </a:p>
        </p:txBody>
      </p:sp>
      <p:sp>
        <p:nvSpPr>
          <p:cNvPr id="4" name="Datumsplatzhalter 3">
            <a:extLst>
              <a:ext uri="{FF2B5EF4-FFF2-40B4-BE49-F238E27FC236}">
                <a16:creationId xmlns:a16="http://schemas.microsoft.com/office/drawing/2014/main" id="{8C182E9D-2AC4-8563-DA7F-2D8B052AC518}"/>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69B3970-E757-6994-E60D-3D7D15790755}"/>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6" name="Fußzeilenplatzhalter 5">
            <a:extLst>
              <a:ext uri="{FF2B5EF4-FFF2-40B4-BE49-F238E27FC236}">
                <a16:creationId xmlns:a16="http://schemas.microsoft.com/office/drawing/2014/main" id="{8F532508-0BCA-1749-B120-61EB475C5B18}"/>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10" name="Textfeld 9">
            <a:extLst>
              <a:ext uri="{FF2B5EF4-FFF2-40B4-BE49-F238E27FC236}">
                <a16:creationId xmlns:a16="http://schemas.microsoft.com/office/drawing/2014/main" id="{46DC60D9-BC68-D808-6318-8A9001CF1B8C}"/>
              </a:ext>
            </a:extLst>
          </p:cNvPr>
          <p:cNvSpPr txBox="1"/>
          <p:nvPr/>
        </p:nvSpPr>
        <p:spPr>
          <a:xfrm>
            <a:off x="8871042" y="5163374"/>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Thomas Novak</a:t>
            </a:r>
            <a:endParaRPr lang="de-DE" sz="1100">
              <a:latin typeface="+mj-lt"/>
              <a:cs typeface="Mangal Pro" panose="00000500000000000000" pitchFamily="2" charset="0"/>
            </a:endParaRPr>
          </a:p>
        </p:txBody>
      </p:sp>
      <p:pic>
        <p:nvPicPr>
          <p:cNvPr id="8" name="Grafik 7">
            <a:extLst>
              <a:ext uri="{FF2B5EF4-FFF2-40B4-BE49-F238E27FC236}">
                <a16:creationId xmlns:a16="http://schemas.microsoft.com/office/drawing/2014/main" id="{1FB1EE12-14D0-48FE-D08E-75F920F27A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8319" y="1821543"/>
            <a:ext cx="4286552" cy="3214914"/>
          </a:xfrm>
          <a:prstGeom prst="rect">
            <a:avLst/>
          </a:prstGeom>
        </p:spPr>
      </p:pic>
    </p:spTree>
    <p:extLst>
      <p:ext uri="{BB962C8B-B14F-4D97-AF65-F5344CB8AC3E}">
        <p14:creationId xmlns:p14="http://schemas.microsoft.com/office/powerpoint/2010/main" val="3566688239"/>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2FE36-D3F1-214B-93C6-6AE9C061B24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45574DA-613E-E5DB-1EA2-49C6624D1462}"/>
              </a:ext>
            </a:extLst>
          </p:cNvPr>
          <p:cNvSpPr>
            <a:spLocks noGrp="1"/>
          </p:cNvSpPr>
          <p:nvPr>
            <p:ph type="title"/>
          </p:nvPr>
        </p:nvSpPr>
        <p:spPr/>
        <p:txBody>
          <a:bodyPr/>
          <a:lstStyle/>
          <a:p>
            <a:r>
              <a:rPr lang="de-AT" err="1"/>
              <a:t>Streckenarbeiter:in</a:t>
            </a:r>
            <a:endParaRPr lang="de-AT"/>
          </a:p>
        </p:txBody>
      </p:sp>
      <p:sp>
        <p:nvSpPr>
          <p:cNvPr id="3" name="Inhaltsplatzhalter 2">
            <a:extLst>
              <a:ext uri="{FF2B5EF4-FFF2-40B4-BE49-F238E27FC236}">
                <a16:creationId xmlns:a16="http://schemas.microsoft.com/office/drawing/2014/main" id="{99A765CC-A13D-C520-C937-9015649B55BD}"/>
              </a:ext>
            </a:extLst>
          </p:cNvPr>
          <p:cNvSpPr>
            <a:spLocks noGrp="1"/>
          </p:cNvSpPr>
          <p:nvPr>
            <p:ph idx="1"/>
          </p:nvPr>
        </p:nvSpPr>
        <p:spPr>
          <a:xfrm>
            <a:off x="592537" y="1825625"/>
            <a:ext cx="8682091" cy="4351338"/>
          </a:xfrm>
        </p:spPr>
        <p:txBody>
          <a:bodyPr/>
          <a:lstStyle/>
          <a:p>
            <a:pPr marL="0" indent="0">
              <a:buNone/>
            </a:pPr>
            <a:r>
              <a:rPr lang="de-AT" sz="2200"/>
              <a:t>Ausbildung: Technische Lehre, innerbetriebliche Weiterbildung</a:t>
            </a:r>
          </a:p>
          <a:p>
            <a:pPr marL="0" indent="0">
              <a:buNone/>
            </a:pPr>
            <a:endParaRPr lang="de-AT" sz="2200"/>
          </a:p>
          <a:p>
            <a:r>
              <a:rPr lang="de-AT" sz="2200"/>
              <a:t>Pflege und Instandhaltung der Treppelwege</a:t>
            </a:r>
          </a:p>
          <a:p>
            <a:r>
              <a:rPr lang="de-AT" sz="2200"/>
              <a:t>Mähen von Uferflächen und Grünbereichen</a:t>
            </a:r>
          </a:p>
          <a:p>
            <a:r>
              <a:rPr lang="de-AT" sz="2200"/>
              <a:t>Reparaturarbeiten an Wegen und Uferabschnitten</a:t>
            </a:r>
          </a:p>
          <a:p>
            <a:r>
              <a:rPr lang="de-AT" sz="2200"/>
              <a:t>Rückschnitt von Bäumen zur Sicherheit und Pflege</a:t>
            </a:r>
          </a:p>
        </p:txBody>
      </p:sp>
      <p:sp>
        <p:nvSpPr>
          <p:cNvPr id="4" name="Datumsplatzhalter 3">
            <a:extLst>
              <a:ext uri="{FF2B5EF4-FFF2-40B4-BE49-F238E27FC236}">
                <a16:creationId xmlns:a16="http://schemas.microsoft.com/office/drawing/2014/main" id="{B3837DEE-7561-8DB7-05D6-40CD03B1608B}"/>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6BA9046-45E0-6B11-9C83-E7B21C4AD6A3}"/>
              </a:ext>
            </a:extLst>
          </p:cNvPr>
          <p:cNvSpPr>
            <a:spLocks noGrp="1"/>
          </p:cNvSpPr>
          <p:nvPr>
            <p:ph type="sldNum" sz="quarter" idx="12"/>
          </p:nvPr>
        </p:nvSpPr>
        <p:spPr/>
        <p:txBody>
          <a:bodyPr/>
          <a:lstStyle/>
          <a:p>
            <a:fld id="{0AF89F37-6AD9-4F74-BC17-19E39A25D257}" type="slidenum">
              <a:rPr lang="de-AT" smtClean="0"/>
              <a:pPr/>
              <a:t>24</a:t>
            </a:fld>
            <a:endParaRPr lang="de-AT"/>
          </a:p>
        </p:txBody>
      </p:sp>
      <p:sp>
        <p:nvSpPr>
          <p:cNvPr id="6" name="Fußzeilenplatzhalter 5">
            <a:extLst>
              <a:ext uri="{FF2B5EF4-FFF2-40B4-BE49-F238E27FC236}">
                <a16:creationId xmlns:a16="http://schemas.microsoft.com/office/drawing/2014/main" id="{1B07C1F1-F523-FD15-9418-1A72BA8BA957}"/>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430345478"/>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1163C-9656-021B-B61C-8E062ED0265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2F2381F-EC28-97E1-F12A-D0F9F2AF5DAC}"/>
              </a:ext>
            </a:extLst>
          </p:cNvPr>
          <p:cNvSpPr>
            <a:spLocks noGrp="1"/>
          </p:cNvSpPr>
          <p:nvPr>
            <p:ph type="title"/>
          </p:nvPr>
        </p:nvSpPr>
        <p:spPr/>
        <p:txBody>
          <a:bodyPr/>
          <a:lstStyle/>
          <a:p>
            <a:r>
              <a:rPr lang="de-AT" err="1"/>
              <a:t>Vermessungstechniker:in</a:t>
            </a:r>
            <a:endParaRPr lang="de-AT"/>
          </a:p>
        </p:txBody>
      </p:sp>
      <p:sp>
        <p:nvSpPr>
          <p:cNvPr id="3" name="Inhaltsplatzhalter 2">
            <a:extLst>
              <a:ext uri="{FF2B5EF4-FFF2-40B4-BE49-F238E27FC236}">
                <a16:creationId xmlns:a16="http://schemas.microsoft.com/office/drawing/2014/main" id="{3CBA0886-4050-E019-5E00-AF0DF4DE012A}"/>
              </a:ext>
            </a:extLst>
          </p:cNvPr>
          <p:cNvSpPr>
            <a:spLocks noGrp="1"/>
          </p:cNvSpPr>
          <p:nvPr>
            <p:ph idx="1"/>
          </p:nvPr>
        </p:nvSpPr>
        <p:spPr>
          <a:xfrm>
            <a:off x="592537" y="1825625"/>
            <a:ext cx="6954891" cy="4351338"/>
          </a:xfrm>
        </p:spPr>
        <p:txBody>
          <a:bodyPr/>
          <a:lstStyle/>
          <a:p>
            <a:pPr marL="0" indent="0">
              <a:buNone/>
            </a:pPr>
            <a:r>
              <a:rPr lang="de-AT" sz="2200"/>
              <a:t>Ausbildung: Studium "Vermessung und Geoinformation“ oder „Kulturtechnik und Wasserwirtschaft“ oder Lehre Vermessungstechnik (Dauer 3,5 Jahre)</a:t>
            </a:r>
          </a:p>
          <a:p>
            <a:pPr marL="0" indent="0">
              <a:buNone/>
            </a:pPr>
            <a:endParaRPr lang="de-AT" sz="2200"/>
          </a:p>
          <a:p>
            <a:r>
              <a:rPr lang="de-AT" sz="2200"/>
              <a:t>Durchführung von Lage- und Höhenvermessungen im Gelände</a:t>
            </a:r>
          </a:p>
          <a:p>
            <a:r>
              <a:rPr lang="de-AT" sz="2200"/>
              <a:t>Einsatz von Messgeräten wie Echoloten zur Vermessung der Donau</a:t>
            </a:r>
          </a:p>
          <a:p>
            <a:r>
              <a:rPr lang="de-AT" sz="2200"/>
              <a:t>Auswertung von Messdaten für Planung und Bauprojekte</a:t>
            </a:r>
          </a:p>
          <a:p>
            <a:r>
              <a:rPr lang="de-AT" sz="2200"/>
              <a:t>Erstellung von Karten und Unterlagen für wasserbauliche Maßnahmen</a:t>
            </a:r>
          </a:p>
        </p:txBody>
      </p:sp>
      <p:sp>
        <p:nvSpPr>
          <p:cNvPr id="4" name="Datumsplatzhalter 3">
            <a:extLst>
              <a:ext uri="{FF2B5EF4-FFF2-40B4-BE49-F238E27FC236}">
                <a16:creationId xmlns:a16="http://schemas.microsoft.com/office/drawing/2014/main" id="{3DAACDE4-BB98-3681-6191-C64111F866DB}"/>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10B9A16-0B59-EED8-799A-22BEE1D501EE}"/>
              </a:ext>
            </a:extLst>
          </p:cNvPr>
          <p:cNvSpPr>
            <a:spLocks noGrp="1"/>
          </p:cNvSpPr>
          <p:nvPr>
            <p:ph type="sldNum" sz="quarter" idx="12"/>
          </p:nvPr>
        </p:nvSpPr>
        <p:spPr/>
        <p:txBody>
          <a:bodyPr/>
          <a:lstStyle/>
          <a:p>
            <a:fld id="{0AF89F37-6AD9-4F74-BC17-19E39A25D257}" type="slidenum">
              <a:rPr lang="de-AT" smtClean="0"/>
              <a:pPr/>
              <a:t>25</a:t>
            </a:fld>
            <a:endParaRPr lang="de-AT"/>
          </a:p>
        </p:txBody>
      </p:sp>
      <p:sp>
        <p:nvSpPr>
          <p:cNvPr id="6" name="Fußzeilenplatzhalter 5">
            <a:extLst>
              <a:ext uri="{FF2B5EF4-FFF2-40B4-BE49-F238E27FC236}">
                <a16:creationId xmlns:a16="http://schemas.microsoft.com/office/drawing/2014/main" id="{09E7A2DC-4E67-3645-4EFD-65646EF14DFF}"/>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pic>
        <p:nvPicPr>
          <p:cNvPr id="9" name="Grafik 8">
            <a:extLst>
              <a:ext uri="{FF2B5EF4-FFF2-40B4-BE49-F238E27FC236}">
                <a16:creationId xmlns:a16="http://schemas.microsoft.com/office/drawing/2014/main" id="{37911503-0AAF-9F9A-7077-82FEC20D98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4744" y="774565"/>
            <a:ext cx="3397192" cy="5095787"/>
          </a:xfrm>
          <a:prstGeom prst="rect">
            <a:avLst/>
          </a:prstGeom>
        </p:spPr>
      </p:pic>
      <p:sp>
        <p:nvSpPr>
          <p:cNvPr id="7" name="Textfeld 6">
            <a:extLst>
              <a:ext uri="{FF2B5EF4-FFF2-40B4-BE49-F238E27FC236}">
                <a16:creationId xmlns:a16="http://schemas.microsoft.com/office/drawing/2014/main" id="{E821BF72-9C69-024A-9D8E-239F20E51B10}"/>
              </a:ext>
            </a:extLst>
          </p:cNvPr>
          <p:cNvSpPr txBox="1"/>
          <p:nvPr/>
        </p:nvSpPr>
        <p:spPr>
          <a:xfrm>
            <a:off x="8871042" y="5956350"/>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a:t>
            </a:r>
            <a:r>
              <a:rPr lang="de-DE" sz="1100" b="0" i="0" err="1">
                <a:solidFill>
                  <a:srgbClr val="000000"/>
                </a:solidFill>
                <a:effectLst/>
                <a:latin typeface="+mj-lt"/>
                <a:cs typeface="Mangal Pro" panose="00000500000000000000" pitchFamily="2" charset="0"/>
              </a:rPr>
              <a:t>pixabay</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4222505003"/>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16598-4916-62ED-E207-1AC5775D47D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B652393-D988-EE86-390C-81B5D5CD73CD}"/>
              </a:ext>
            </a:extLst>
          </p:cNvPr>
          <p:cNvSpPr>
            <a:spLocks noGrp="1"/>
          </p:cNvSpPr>
          <p:nvPr>
            <p:ph type="title"/>
          </p:nvPr>
        </p:nvSpPr>
        <p:spPr/>
        <p:txBody>
          <a:bodyPr/>
          <a:lstStyle/>
          <a:p>
            <a:r>
              <a:rPr lang="de-AT" err="1"/>
              <a:t>Hydrolog:in</a:t>
            </a:r>
            <a:endParaRPr lang="de-AT"/>
          </a:p>
        </p:txBody>
      </p:sp>
      <p:sp>
        <p:nvSpPr>
          <p:cNvPr id="3" name="Inhaltsplatzhalter 2">
            <a:extLst>
              <a:ext uri="{FF2B5EF4-FFF2-40B4-BE49-F238E27FC236}">
                <a16:creationId xmlns:a16="http://schemas.microsoft.com/office/drawing/2014/main" id="{CA80DF32-8644-969E-C2B5-0E4EB20B7531}"/>
              </a:ext>
            </a:extLst>
          </p:cNvPr>
          <p:cNvSpPr>
            <a:spLocks noGrp="1"/>
          </p:cNvSpPr>
          <p:nvPr>
            <p:ph idx="1"/>
          </p:nvPr>
        </p:nvSpPr>
        <p:spPr>
          <a:xfrm>
            <a:off x="592537" y="1825625"/>
            <a:ext cx="10002892" cy="4351338"/>
          </a:xfrm>
        </p:spPr>
        <p:txBody>
          <a:bodyPr/>
          <a:lstStyle/>
          <a:p>
            <a:pPr marL="0" indent="0">
              <a:buNone/>
            </a:pPr>
            <a:r>
              <a:rPr lang="de-AT" sz="2200"/>
              <a:t>Ausbildung: Studium Kulturtechnik und Wasserwirtschaft, Zweig „Wasserbau und Ingenieurhydrologie“</a:t>
            </a:r>
          </a:p>
          <a:p>
            <a:pPr marL="0" indent="0">
              <a:buNone/>
            </a:pPr>
            <a:endParaRPr lang="de-AT" sz="2200"/>
          </a:p>
          <a:p>
            <a:r>
              <a:rPr lang="de-AT" sz="2200"/>
              <a:t>Analyse von Wasserständen, Strömungen und hydrologischen Daten</a:t>
            </a:r>
          </a:p>
          <a:p>
            <a:r>
              <a:rPr lang="de-AT" sz="2200"/>
              <a:t>Durchführung und Auswertung von Messungen (z. B. Pegel, Fließgeschwindigkeit)</a:t>
            </a:r>
          </a:p>
          <a:p>
            <a:r>
              <a:rPr lang="de-AT" sz="2200"/>
              <a:t>Grundlagen für Wasserwirtschaft, Hochwasserschutz und Nutzung von Gewässern</a:t>
            </a:r>
          </a:p>
          <a:p>
            <a:r>
              <a:rPr lang="de-AT" sz="2200"/>
              <a:t>Beitrag zu Planung und Management von Flüssen und Seen</a:t>
            </a:r>
          </a:p>
        </p:txBody>
      </p:sp>
      <p:sp>
        <p:nvSpPr>
          <p:cNvPr id="4" name="Datumsplatzhalter 3">
            <a:extLst>
              <a:ext uri="{FF2B5EF4-FFF2-40B4-BE49-F238E27FC236}">
                <a16:creationId xmlns:a16="http://schemas.microsoft.com/office/drawing/2014/main" id="{82167C49-C234-13D1-8092-3C970671B1DA}"/>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A350879C-CC23-F3A9-4728-9C08B3E932B9}"/>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6" name="Fußzeilenplatzhalter 5">
            <a:extLst>
              <a:ext uri="{FF2B5EF4-FFF2-40B4-BE49-F238E27FC236}">
                <a16:creationId xmlns:a16="http://schemas.microsoft.com/office/drawing/2014/main" id="{1F7F70FB-620B-E6AF-5B5C-D33169FF6204}"/>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1148034226"/>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6BCB7-58CD-4FC0-0779-C340F356BD0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8A79BE7-841A-0F9B-8E9E-AF57235FFDAD}"/>
              </a:ext>
            </a:extLst>
          </p:cNvPr>
          <p:cNvSpPr>
            <a:spLocks noGrp="1"/>
          </p:cNvSpPr>
          <p:nvPr>
            <p:ph type="title"/>
          </p:nvPr>
        </p:nvSpPr>
        <p:spPr/>
        <p:txBody>
          <a:bodyPr/>
          <a:lstStyle/>
          <a:p>
            <a:r>
              <a:rPr lang="de-AT"/>
              <a:t>Wasserrettung</a:t>
            </a:r>
          </a:p>
        </p:txBody>
      </p:sp>
      <p:sp>
        <p:nvSpPr>
          <p:cNvPr id="3" name="Inhaltsplatzhalter 2">
            <a:extLst>
              <a:ext uri="{FF2B5EF4-FFF2-40B4-BE49-F238E27FC236}">
                <a16:creationId xmlns:a16="http://schemas.microsoft.com/office/drawing/2014/main" id="{8286BF3F-A22E-D991-F400-58AACCE3D570}"/>
              </a:ext>
            </a:extLst>
          </p:cNvPr>
          <p:cNvSpPr>
            <a:spLocks noGrp="1"/>
          </p:cNvSpPr>
          <p:nvPr>
            <p:ph idx="1"/>
          </p:nvPr>
        </p:nvSpPr>
        <p:spPr>
          <a:xfrm>
            <a:off x="592538" y="1825625"/>
            <a:ext cx="4734206" cy="4351338"/>
          </a:xfrm>
        </p:spPr>
        <p:txBody>
          <a:bodyPr/>
          <a:lstStyle/>
          <a:p>
            <a:pPr marL="0" indent="0">
              <a:buNone/>
            </a:pPr>
            <a:r>
              <a:rPr lang="de-AT" sz="2200"/>
              <a:t>Unterrichtung und Ausbildung im Schwimmen, Rettungsschwimmen, im Tauchen, im Rettungstauchen, im Führen von Ruder- und Motorbooten sowie die Aufstellung und Durchführung eines Wasserrettungs- und Katastrophenhilfsdienstes.</a:t>
            </a:r>
          </a:p>
        </p:txBody>
      </p:sp>
      <p:sp>
        <p:nvSpPr>
          <p:cNvPr id="4" name="Datumsplatzhalter 3">
            <a:extLst>
              <a:ext uri="{FF2B5EF4-FFF2-40B4-BE49-F238E27FC236}">
                <a16:creationId xmlns:a16="http://schemas.microsoft.com/office/drawing/2014/main" id="{C589BD7A-F5E3-31D8-952A-BDCF801761A9}"/>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D2DC1CD-A842-2719-B3AB-79A8C8ACB468}"/>
              </a:ext>
            </a:extLst>
          </p:cNvPr>
          <p:cNvSpPr>
            <a:spLocks noGrp="1"/>
          </p:cNvSpPr>
          <p:nvPr>
            <p:ph type="sldNum" sz="quarter" idx="12"/>
          </p:nvPr>
        </p:nvSpPr>
        <p:spPr/>
        <p:txBody>
          <a:bodyPr/>
          <a:lstStyle/>
          <a:p>
            <a:fld id="{0AF89F37-6AD9-4F74-BC17-19E39A25D257}" type="slidenum">
              <a:rPr lang="de-AT" smtClean="0"/>
              <a:pPr/>
              <a:t>27</a:t>
            </a:fld>
            <a:endParaRPr lang="de-AT"/>
          </a:p>
        </p:txBody>
      </p:sp>
      <p:sp>
        <p:nvSpPr>
          <p:cNvPr id="6" name="Fußzeilenplatzhalter 5">
            <a:extLst>
              <a:ext uri="{FF2B5EF4-FFF2-40B4-BE49-F238E27FC236}">
                <a16:creationId xmlns:a16="http://schemas.microsoft.com/office/drawing/2014/main" id="{052BD539-9E53-F152-E429-3733691A6DC1}"/>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10" name="Textfeld 9">
            <a:extLst>
              <a:ext uri="{FF2B5EF4-FFF2-40B4-BE49-F238E27FC236}">
                <a16:creationId xmlns:a16="http://schemas.microsoft.com/office/drawing/2014/main" id="{1F564931-FB46-A201-544E-CB166D2EBE6C}"/>
              </a:ext>
            </a:extLst>
          </p:cNvPr>
          <p:cNvSpPr txBox="1"/>
          <p:nvPr/>
        </p:nvSpPr>
        <p:spPr>
          <a:xfrm>
            <a:off x="8871042" y="5956350"/>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a:t>
            </a:r>
            <a:r>
              <a:rPr lang="de-DE" sz="1100" b="0" i="0" err="1">
                <a:solidFill>
                  <a:srgbClr val="000000"/>
                </a:solidFill>
                <a:effectLst/>
                <a:latin typeface="+mj-lt"/>
                <a:cs typeface="Mangal Pro" panose="00000500000000000000" pitchFamily="2" charset="0"/>
              </a:rPr>
              <a:t>pixabay</a:t>
            </a:r>
            <a:endParaRPr lang="de-DE" sz="1100">
              <a:latin typeface="+mj-lt"/>
              <a:cs typeface="Mangal Pro" panose="00000500000000000000" pitchFamily="2" charset="0"/>
            </a:endParaRPr>
          </a:p>
        </p:txBody>
      </p:sp>
      <p:pic>
        <p:nvPicPr>
          <p:cNvPr id="8" name="Grafik 7">
            <a:extLst>
              <a:ext uri="{FF2B5EF4-FFF2-40B4-BE49-F238E27FC236}">
                <a16:creationId xmlns:a16="http://schemas.microsoft.com/office/drawing/2014/main" id="{3880E445-AE6E-7846-5406-C057C288F9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75606" y="1894392"/>
            <a:ext cx="5823857" cy="3882571"/>
          </a:xfrm>
          <a:prstGeom prst="rect">
            <a:avLst/>
          </a:prstGeom>
        </p:spPr>
      </p:pic>
    </p:spTree>
    <p:extLst>
      <p:ext uri="{BB962C8B-B14F-4D97-AF65-F5344CB8AC3E}">
        <p14:creationId xmlns:p14="http://schemas.microsoft.com/office/powerpoint/2010/main" val="2410366066"/>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DD09AC70-D2B1-D043-4DF3-49F13FDDCAEB}"/>
              </a:ext>
            </a:extLst>
          </p:cNvPr>
          <p:cNvSpPr>
            <a:spLocks noGrp="1"/>
          </p:cNvSpPr>
          <p:nvPr>
            <p:ph type="body" idx="1"/>
          </p:nvPr>
        </p:nvSpPr>
        <p:spPr/>
        <p:txBody>
          <a:bodyPr/>
          <a:lstStyle/>
          <a:p>
            <a:r>
              <a:rPr lang="de-AT"/>
              <a:t>3</a:t>
            </a:r>
          </a:p>
        </p:txBody>
      </p:sp>
      <p:sp>
        <p:nvSpPr>
          <p:cNvPr id="3" name="Titel 2">
            <a:extLst>
              <a:ext uri="{FF2B5EF4-FFF2-40B4-BE49-F238E27FC236}">
                <a16:creationId xmlns:a16="http://schemas.microsoft.com/office/drawing/2014/main" id="{AA310A36-B273-2E85-F60C-6329018CAE2B}"/>
              </a:ext>
            </a:extLst>
          </p:cNvPr>
          <p:cNvSpPr>
            <a:spLocks noGrp="1"/>
          </p:cNvSpPr>
          <p:nvPr>
            <p:ph type="title"/>
          </p:nvPr>
        </p:nvSpPr>
        <p:spPr/>
        <p:txBody>
          <a:bodyPr/>
          <a:lstStyle/>
          <a:p>
            <a:r>
              <a:rPr lang="de-AT"/>
              <a:t>Zukunftsberufe in der Logistik</a:t>
            </a:r>
          </a:p>
        </p:txBody>
      </p:sp>
    </p:spTree>
    <p:extLst>
      <p:ext uri="{BB962C8B-B14F-4D97-AF65-F5344CB8AC3E}">
        <p14:creationId xmlns:p14="http://schemas.microsoft.com/office/powerpoint/2010/main" val="2722309081"/>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umsplatzhalter 3">
            <a:extLst>
              <a:ext uri="{FF2B5EF4-FFF2-40B4-BE49-F238E27FC236}">
                <a16:creationId xmlns:a16="http://schemas.microsoft.com/office/drawing/2014/main" id="{CF6BF3A1-43A9-C6A8-7023-124E5DCC9584}"/>
              </a:ext>
            </a:extLst>
          </p:cNvPr>
          <p:cNvSpPr>
            <a:spLocks noGrp="1"/>
          </p:cNvSpPr>
          <p:nvPr>
            <p:ph type="dt" sz="half" idx="10"/>
          </p:nvPr>
        </p:nvSpPr>
        <p:spPr/>
        <p:txBody>
          <a:bodyPr/>
          <a:lstStyle/>
          <a:p>
            <a:r>
              <a:rPr lang="de-AT"/>
              <a:t>Folie</a:t>
            </a:r>
          </a:p>
        </p:txBody>
      </p:sp>
      <p:sp>
        <p:nvSpPr>
          <p:cNvPr id="6" name="Fußzeilenplatzhalter 5">
            <a:extLst>
              <a:ext uri="{FF2B5EF4-FFF2-40B4-BE49-F238E27FC236}">
                <a16:creationId xmlns:a16="http://schemas.microsoft.com/office/drawing/2014/main" id="{3D304BFE-B8DB-9193-028B-BB1BB60EB8BA}"/>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5" name="Foliennummernplatzhalter 4">
            <a:extLst>
              <a:ext uri="{FF2B5EF4-FFF2-40B4-BE49-F238E27FC236}">
                <a16:creationId xmlns:a16="http://schemas.microsoft.com/office/drawing/2014/main" id="{1CC9C5C9-B576-47AC-C85F-94481A0CBC32}"/>
              </a:ext>
            </a:extLst>
          </p:cNvPr>
          <p:cNvSpPr>
            <a:spLocks noGrp="1"/>
          </p:cNvSpPr>
          <p:nvPr>
            <p:ph type="sldNum" sz="quarter" idx="12"/>
          </p:nvPr>
        </p:nvSpPr>
        <p:spPr/>
        <p:txBody>
          <a:bodyPr/>
          <a:lstStyle/>
          <a:p>
            <a:fld id="{0AF89F37-6AD9-4F74-BC17-19E39A25D257}" type="slidenum">
              <a:rPr lang="de-AT" smtClean="0"/>
              <a:pPr/>
              <a:t>29</a:t>
            </a:fld>
            <a:endParaRPr lang="de-AT"/>
          </a:p>
        </p:txBody>
      </p:sp>
      <p:sp>
        <p:nvSpPr>
          <p:cNvPr id="7" name="Titel 6">
            <a:extLst>
              <a:ext uri="{FF2B5EF4-FFF2-40B4-BE49-F238E27FC236}">
                <a16:creationId xmlns:a16="http://schemas.microsoft.com/office/drawing/2014/main" id="{0538C848-0EFC-BB86-1F30-D20A96D984FA}"/>
              </a:ext>
            </a:extLst>
          </p:cNvPr>
          <p:cNvSpPr>
            <a:spLocks noGrp="1"/>
          </p:cNvSpPr>
          <p:nvPr>
            <p:ph type="title"/>
          </p:nvPr>
        </p:nvSpPr>
        <p:spPr/>
        <p:txBody>
          <a:bodyPr/>
          <a:lstStyle/>
          <a:p>
            <a:r>
              <a:rPr lang="de-AT"/>
              <a:t>Finde heraus, welcher Zukunftsberuf zu dir passt</a:t>
            </a:r>
            <a:br>
              <a:rPr lang="de-AT"/>
            </a:br>
            <a:endParaRPr lang="de-AT"/>
          </a:p>
        </p:txBody>
      </p:sp>
      <p:sp>
        <p:nvSpPr>
          <p:cNvPr id="8" name="Inhaltsplatzhalter 7">
            <a:extLst>
              <a:ext uri="{FF2B5EF4-FFF2-40B4-BE49-F238E27FC236}">
                <a16:creationId xmlns:a16="http://schemas.microsoft.com/office/drawing/2014/main" id="{0F2A102F-2BE9-6199-7FF8-D4B1FDC9B1F6}"/>
              </a:ext>
            </a:extLst>
          </p:cNvPr>
          <p:cNvSpPr>
            <a:spLocks noGrp="1"/>
          </p:cNvSpPr>
          <p:nvPr>
            <p:ph idx="1"/>
          </p:nvPr>
        </p:nvSpPr>
        <p:spPr>
          <a:xfrm>
            <a:off x="3200400" y="1825625"/>
            <a:ext cx="8346557" cy="4351338"/>
          </a:xfrm>
        </p:spPr>
        <p:txBody>
          <a:bodyPr/>
          <a:lstStyle/>
          <a:p>
            <a:r>
              <a:rPr lang="de-AT" sz="2000"/>
              <a:t>Fülle den Fragebogen aus: Kreuze alle Aussagen an, die auf dich zutreffen.</a:t>
            </a:r>
          </a:p>
          <a:p>
            <a:r>
              <a:rPr lang="de-AT" sz="2000"/>
              <a:t>Vergleiche deine Antworten mit dem Auswertungsblatt: Für jede Aussage, die du angekreuzt hast, markierst du im Auswertungsblatt (Antwortbogen) die entsprechende graue Box bei derselben Nummer.</a:t>
            </a:r>
          </a:p>
          <a:p>
            <a:r>
              <a:rPr lang="de-AT" sz="2000"/>
              <a:t>Zähle die Punkte: Am Ende zählst du in jeder Spalte, wie viele graue Felder du markiert hast.</a:t>
            </a:r>
          </a:p>
          <a:p>
            <a:r>
              <a:rPr lang="de-AT" sz="2000"/>
              <a:t>Ergebnis auswerten: Die Spalten mit den meisten Punkten zeigen dir, welche Zukunftsberufe in der Logistik am besten zu dir passen.</a:t>
            </a:r>
          </a:p>
          <a:p>
            <a:pPr marL="0" indent="0">
              <a:buNone/>
            </a:pPr>
            <a:endParaRPr lang="de-AT" sz="2000"/>
          </a:p>
          <a:p>
            <a:pPr marL="0" indent="0">
              <a:buNone/>
            </a:pPr>
            <a:r>
              <a:rPr lang="de-AT" sz="2000"/>
              <a:t>Hinweis: Die vorgestellten Berufe sind fiktiv und zeigen mögliche Entwicklungen in der Zukunft. Sie sollen dir helfen, dir vorzustellen, wie sich die Logistik verändern könnte und welche Tätigkeiten für dich interessant sein könnten.</a:t>
            </a:r>
          </a:p>
        </p:txBody>
      </p:sp>
      <p:pic>
        <p:nvPicPr>
          <p:cNvPr id="10" name="Grafik 9" descr="Bauarbeiterin Silhouette">
            <a:extLst>
              <a:ext uri="{FF2B5EF4-FFF2-40B4-BE49-F238E27FC236}">
                <a16:creationId xmlns:a16="http://schemas.microsoft.com/office/drawing/2014/main" id="{1721E700-5257-DEE4-8836-2C37C017E10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39477" y="2597149"/>
            <a:ext cx="1984376" cy="1984376"/>
          </a:xfrm>
          <a:prstGeom prst="rect">
            <a:avLst/>
          </a:prstGeom>
        </p:spPr>
      </p:pic>
    </p:spTree>
    <p:extLst>
      <p:ext uri="{BB962C8B-B14F-4D97-AF65-F5344CB8AC3E}">
        <p14:creationId xmlns:p14="http://schemas.microsoft.com/office/powerpoint/2010/main" val="3675880315"/>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78CA7E-9E85-4D46-14E9-ED514E979741}"/>
              </a:ext>
            </a:extLst>
          </p:cNvPr>
          <p:cNvSpPr>
            <a:spLocks noGrp="1"/>
          </p:cNvSpPr>
          <p:nvPr>
            <p:ph type="title"/>
          </p:nvPr>
        </p:nvSpPr>
        <p:spPr/>
        <p:txBody>
          <a:bodyPr/>
          <a:lstStyle/>
          <a:p>
            <a:r>
              <a:rPr lang="de-AT" err="1"/>
              <a:t>Drohnenpilot:in</a:t>
            </a:r>
            <a:endParaRPr lang="de-AT"/>
          </a:p>
        </p:txBody>
      </p:sp>
      <p:sp>
        <p:nvSpPr>
          <p:cNvPr id="3" name="Inhaltsplatzhalter 2">
            <a:extLst>
              <a:ext uri="{FF2B5EF4-FFF2-40B4-BE49-F238E27FC236}">
                <a16:creationId xmlns:a16="http://schemas.microsoft.com/office/drawing/2014/main" id="{B64B9C14-3F9E-FAFF-B8C3-7A53B0033C54}"/>
              </a:ext>
            </a:extLst>
          </p:cNvPr>
          <p:cNvSpPr>
            <a:spLocks noGrp="1"/>
          </p:cNvSpPr>
          <p:nvPr>
            <p:ph idx="1"/>
          </p:nvPr>
        </p:nvSpPr>
        <p:spPr>
          <a:xfrm>
            <a:off x="592538" y="1825625"/>
            <a:ext cx="5655862" cy="4351338"/>
          </a:xfrm>
        </p:spPr>
        <p:txBody>
          <a:bodyPr/>
          <a:lstStyle/>
          <a:p>
            <a:r>
              <a:rPr lang="de-AT" sz="2200"/>
              <a:t>Bedienung von Drohnen aus der Ferne </a:t>
            </a:r>
            <a:br>
              <a:rPr lang="de-AT" sz="2200"/>
            </a:br>
            <a:endParaRPr lang="de-AT" sz="2200"/>
          </a:p>
          <a:p>
            <a:r>
              <a:rPr lang="de-AT" sz="2200"/>
              <a:t>Bestimmung von optimalen Flugrouten</a:t>
            </a:r>
            <a:br>
              <a:rPr lang="de-AT" sz="2200"/>
            </a:br>
            <a:endParaRPr lang="de-AT" sz="2200"/>
          </a:p>
          <a:p>
            <a:r>
              <a:rPr lang="de-AT" sz="2200"/>
              <a:t>Wartung von Drohnen und Funktionsüberprüfung</a:t>
            </a:r>
            <a:br>
              <a:rPr lang="de-AT" sz="2200"/>
            </a:br>
            <a:endParaRPr lang="de-AT" sz="2200"/>
          </a:p>
          <a:p>
            <a:r>
              <a:rPr lang="de-AT" sz="2200"/>
              <a:t>Einholen von Fluggenehmigungen</a:t>
            </a:r>
          </a:p>
          <a:p>
            <a:endParaRPr lang="de-AT" sz="2200"/>
          </a:p>
          <a:p>
            <a:r>
              <a:rPr lang="de-AT" sz="2200"/>
              <a:t>Wissen über Technik und gesetzliche Vorschriften</a:t>
            </a:r>
          </a:p>
        </p:txBody>
      </p:sp>
      <p:sp>
        <p:nvSpPr>
          <p:cNvPr id="4" name="Datumsplatzhalter 3">
            <a:extLst>
              <a:ext uri="{FF2B5EF4-FFF2-40B4-BE49-F238E27FC236}">
                <a16:creationId xmlns:a16="http://schemas.microsoft.com/office/drawing/2014/main" id="{77F5F0ED-1607-9872-14A3-6F6EBFCFC348}"/>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69F9707-D724-2D2C-3050-76B7FA2EBD65}"/>
              </a:ext>
            </a:extLst>
          </p:cNvPr>
          <p:cNvSpPr>
            <a:spLocks noGrp="1"/>
          </p:cNvSpPr>
          <p:nvPr>
            <p:ph type="sldNum" sz="quarter" idx="12"/>
          </p:nvPr>
        </p:nvSpPr>
        <p:spPr/>
        <p:txBody>
          <a:bodyPr/>
          <a:lstStyle/>
          <a:p>
            <a:fld id="{0AF89F37-6AD9-4F74-BC17-19E39A25D257}" type="slidenum">
              <a:rPr lang="de-AT" smtClean="0"/>
              <a:pPr/>
              <a:t>30</a:t>
            </a:fld>
            <a:endParaRPr lang="de-AT"/>
          </a:p>
        </p:txBody>
      </p:sp>
      <p:sp>
        <p:nvSpPr>
          <p:cNvPr id="6" name="Fußzeilenplatzhalter 5">
            <a:extLst>
              <a:ext uri="{FF2B5EF4-FFF2-40B4-BE49-F238E27FC236}">
                <a16:creationId xmlns:a16="http://schemas.microsoft.com/office/drawing/2014/main" id="{973AF9DE-8B35-4536-1D8F-EABAC12CADC9}"/>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pic>
        <p:nvPicPr>
          <p:cNvPr id="7" name="Inhaltsplatzhalter 9" descr="Ein Bild, das Mann, Screenshot, Kleidung, Im Haus enthält.&#10;&#10;Automatisch generierte Beschreibung">
            <a:extLst>
              <a:ext uri="{FF2B5EF4-FFF2-40B4-BE49-F238E27FC236}">
                <a16:creationId xmlns:a16="http://schemas.microsoft.com/office/drawing/2014/main" id="{2F6A950F-F3EC-D0B5-2DE5-A496510EFA07}"/>
              </a:ext>
            </a:extLst>
          </p:cNvPr>
          <p:cNvPicPr>
            <a:picLocks noChangeAspect="1"/>
          </p:cNvPicPr>
          <p:nvPr/>
        </p:nvPicPr>
        <p:blipFill>
          <a:blip r:embed="rId3"/>
          <a:stretch>
            <a:fillRect/>
          </a:stretch>
        </p:blipFill>
        <p:spPr>
          <a:xfrm>
            <a:off x="7219950" y="1825625"/>
            <a:ext cx="4005844" cy="4005844"/>
          </a:xfrm>
          <a:prstGeom prst="rect">
            <a:avLst/>
          </a:prstGeom>
          <a:ln>
            <a:noFill/>
          </a:ln>
          <a:effectLst/>
        </p:spPr>
      </p:pic>
      <p:sp>
        <p:nvSpPr>
          <p:cNvPr id="8" name="Textfeld 7">
            <a:extLst>
              <a:ext uri="{FF2B5EF4-FFF2-40B4-BE49-F238E27FC236}">
                <a16:creationId xmlns:a16="http://schemas.microsoft.com/office/drawing/2014/main" id="{AB26BC20-6723-33DE-10AF-E43E0E81992C}"/>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spTree>
    <p:extLst>
      <p:ext uri="{BB962C8B-B14F-4D97-AF65-F5344CB8AC3E}">
        <p14:creationId xmlns:p14="http://schemas.microsoft.com/office/powerpoint/2010/main" val="54686736"/>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04F15-C09D-F358-5A45-139946E7FE8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A0B7B9B-F7B8-98AF-5202-77B7310F40B9}"/>
              </a:ext>
            </a:extLst>
          </p:cNvPr>
          <p:cNvSpPr>
            <a:spLocks noGrp="1"/>
          </p:cNvSpPr>
          <p:nvPr>
            <p:ph type="title"/>
          </p:nvPr>
        </p:nvSpPr>
        <p:spPr/>
        <p:txBody>
          <a:bodyPr/>
          <a:lstStyle/>
          <a:p>
            <a:r>
              <a:rPr lang="de-AT" err="1"/>
              <a:t>Fahrer:in</a:t>
            </a:r>
            <a:r>
              <a:rPr lang="de-AT"/>
              <a:t> selbstfahrende LKW</a:t>
            </a:r>
            <a:br>
              <a:rPr lang="de-AT"/>
            </a:br>
            <a:endParaRPr lang="de-AT"/>
          </a:p>
        </p:txBody>
      </p:sp>
      <p:sp>
        <p:nvSpPr>
          <p:cNvPr id="3" name="Inhaltsplatzhalter 2">
            <a:extLst>
              <a:ext uri="{FF2B5EF4-FFF2-40B4-BE49-F238E27FC236}">
                <a16:creationId xmlns:a16="http://schemas.microsoft.com/office/drawing/2014/main" id="{DCB5DF48-0284-8612-52D9-4919F61AD882}"/>
              </a:ext>
            </a:extLst>
          </p:cNvPr>
          <p:cNvSpPr>
            <a:spLocks noGrp="1"/>
          </p:cNvSpPr>
          <p:nvPr>
            <p:ph idx="1"/>
          </p:nvPr>
        </p:nvSpPr>
        <p:spPr>
          <a:xfrm>
            <a:off x="592537" y="1825625"/>
            <a:ext cx="6236887" cy="4351338"/>
          </a:xfrm>
        </p:spPr>
        <p:txBody>
          <a:bodyPr/>
          <a:lstStyle/>
          <a:p>
            <a:r>
              <a:rPr lang="de-AT" sz="2000"/>
              <a:t>Sicherstellung des reibungslosen Fahrbetriebes </a:t>
            </a:r>
          </a:p>
          <a:p>
            <a:endParaRPr lang="de-AT" sz="2000"/>
          </a:p>
          <a:p>
            <a:r>
              <a:rPr lang="de-AT" sz="2000"/>
              <a:t>Übernahme der Steuerung bei Problemen (Baustelle, Unfall, …)</a:t>
            </a:r>
          </a:p>
          <a:p>
            <a:endParaRPr lang="de-AT" sz="2000"/>
          </a:p>
          <a:p>
            <a:r>
              <a:rPr lang="de-AT" sz="2000"/>
              <a:t>Anpassung der Fahrtroute bei unvorhersehbaren Hindernissen</a:t>
            </a:r>
          </a:p>
          <a:p>
            <a:endParaRPr lang="de-AT" sz="2000"/>
          </a:p>
          <a:p>
            <a:r>
              <a:rPr lang="de-AT" sz="2000"/>
              <a:t>Informationsaustausch mit der Zentrale und dem Team</a:t>
            </a:r>
          </a:p>
          <a:p>
            <a:endParaRPr lang="de-AT" sz="2000"/>
          </a:p>
          <a:p>
            <a:r>
              <a:rPr lang="de-AT" sz="2000"/>
              <a:t>Wartung und Überprüfung der Sicherheit (LKW, Ladung) </a:t>
            </a:r>
          </a:p>
        </p:txBody>
      </p:sp>
      <p:sp>
        <p:nvSpPr>
          <p:cNvPr id="4" name="Datumsplatzhalter 3">
            <a:extLst>
              <a:ext uri="{FF2B5EF4-FFF2-40B4-BE49-F238E27FC236}">
                <a16:creationId xmlns:a16="http://schemas.microsoft.com/office/drawing/2014/main" id="{45A2173A-D98E-A647-8C70-3954ABA18F3D}"/>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D66A6CF-65C2-60AC-6773-96C6BEA477E9}"/>
              </a:ext>
            </a:extLst>
          </p:cNvPr>
          <p:cNvSpPr>
            <a:spLocks noGrp="1"/>
          </p:cNvSpPr>
          <p:nvPr>
            <p:ph type="sldNum" sz="quarter" idx="12"/>
          </p:nvPr>
        </p:nvSpPr>
        <p:spPr/>
        <p:txBody>
          <a:bodyPr/>
          <a:lstStyle/>
          <a:p>
            <a:fld id="{0AF89F37-6AD9-4F74-BC17-19E39A25D257}" type="slidenum">
              <a:rPr lang="de-AT" smtClean="0"/>
              <a:pPr/>
              <a:t>31</a:t>
            </a:fld>
            <a:endParaRPr lang="de-AT"/>
          </a:p>
        </p:txBody>
      </p:sp>
      <p:sp>
        <p:nvSpPr>
          <p:cNvPr id="6" name="Fußzeilenplatzhalter 5">
            <a:extLst>
              <a:ext uri="{FF2B5EF4-FFF2-40B4-BE49-F238E27FC236}">
                <a16:creationId xmlns:a16="http://schemas.microsoft.com/office/drawing/2014/main" id="{22C528A0-BFCC-23CD-54DC-8E47E4368D5C}"/>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7C5DA6D6-EF72-D234-B716-D41699EFCEEE}"/>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9" name="Inhaltsplatzhalter 11" descr="Ein Bild, das Fahrzeug, Person, Kleidung, Screenshot enthält.&#10;&#10;Automatisch generierte Beschreibung">
            <a:extLst>
              <a:ext uri="{FF2B5EF4-FFF2-40B4-BE49-F238E27FC236}">
                <a16:creationId xmlns:a16="http://schemas.microsoft.com/office/drawing/2014/main" id="{7088E53D-3CF3-414B-1C78-9CDE1B04901D}"/>
              </a:ext>
            </a:extLst>
          </p:cNvPr>
          <p:cNvPicPr>
            <a:picLocks noChangeAspect="1"/>
          </p:cNvPicPr>
          <p:nvPr/>
        </p:nvPicPr>
        <p:blipFill>
          <a:blip r:embed="rId3"/>
          <a:stretch>
            <a:fillRect/>
          </a:stretch>
        </p:blipFill>
        <p:spPr>
          <a:xfrm>
            <a:off x="7204870" y="1825624"/>
            <a:ext cx="4020923" cy="4020923"/>
          </a:xfrm>
          <a:prstGeom prst="rect">
            <a:avLst/>
          </a:prstGeom>
          <a:ln>
            <a:noFill/>
          </a:ln>
          <a:effectLst/>
        </p:spPr>
      </p:pic>
    </p:spTree>
    <p:extLst>
      <p:ext uri="{BB962C8B-B14F-4D97-AF65-F5344CB8AC3E}">
        <p14:creationId xmlns:p14="http://schemas.microsoft.com/office/powerpoint/2010/main" val="3217900581"/>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CC352-75C0-FCA9-F708-D20C1CC7BC2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6F80BC8-D61D-46CE-D9F6-5A73BE44C94F}"/>
              </a:ext>
            </a:extLst>
          </p:cNvPr>
          <p:cNvSpPr>
            <a:spLocks noGrp="1"/>
          </p:cNvSpPr>
          <p:nvPr>
            <p:ph type="title"/>
          </p:nvPr>
        </p:nvSpPr>
        <p:spPr/>
        <p:txBody>
          <a:bodyPr/>
          <a:lstStyle/>
          <a:p>
            <a:r>
              <a:rPr lang="de-AT" err="1"/>
              <a:t>Spezialist:in</a:t>
            </a:r>
            <a:r>
              <a:rPr lang="de-AT"/>
              <a:t> Warenlager der Zukunft</a:t>
            </a:r>
            <a:br>
              <a:rPr lang="de-AT"/>
            </a:br>
            <a:endParaRPr lang="de-AT"/>
          </a:p>
        </p:txBody>
      </p:sp>
      <p:sp>
        <p:nvSpPr>
          <p:cNvPr id="3" name="Inhaltsplatzhalter 2">
            <a:extLst>
              <a:ext uri="{FF2B5EF4-FFF2-40B4-BE49-F238E27FC236}">
                <a16:creationId xmlns:a16="http://schemas.microsoft.com/office/drawing/2014/main" id="{950768DA-0379-DBD0-E6D6-A2160AB8E961}"/>
              </a:ext>
            </a:extLst>
          </p:cNvPr>
          <p:cNvSpPr>
            <a:spLocks noGrp="1"/>
          </p:cNvSpPr>
          <p:nvPr>
            <p:ph idx="1"/>
          </p:nvPr>
        </p:nvSpPr>
        <p:spPr>
          <a:xfrm>
            <a:off x="592537" y="1825625"/>
            <a:ext cx="6236887" cy="4351338"/>
          </a:xfrm>
        </p:spPr>
        <p:txBody>
          <a:bodyPr/>
          <a:lstStyle/>
          <a:p>
            <a:r>
              <a:rPr lang="de-AT" sz="2000"/>
              <a:t>Sicherstellung eines reibungslosen Ablaufes im Lager</a:t>
            </a:r>
          </a:p>
          <a:p>
            <a:endParaRPr lang="de-AT" sz="2000"/>
          </a:p>
          <a:p>
            <a:r>
              <a:rPr lang="de-AT" sz="2000"/>
              <a:t>Gestaltung und Organisation von effizienten Lagerhallen</a:t>
            </a:r>
          </a:p>
          <a:p>
            <a:endParaRPr lang="de-AT" sz="2000"/>
          </a:p>
          <a:p>
            <a:r>
              <a:rPr lang="de-AT" sz="2000"/>
              <a:t>Nutzung von Robotern zur effizienten Lagerhaltung</a:t>
            </a:r>
          </a:p>
          <a:p>
            <a:endParaRPr lang="de-AT" sz="2000"/>
          </a:p>
          <a:p>
            <a:r>
              <a:rPr lang="de-AT" sz="2000"/>
              <a:t>Organisation des Personaleinsatzes und Aufgabenverteilung</a:t>
            </a:r>
          </a:p>
          <a:p>
            <a:endParaRPr lang="de-AT" sz="2000"/>
          </a:p>
          <a:p>
            <a:r>
              <a:rPr lang="de-AT" sz="2000"/>
              <a:t>Schnelle Lösungsfindung bei technischen Problemen </a:t>
            </a:r>
          </a:p>
        </p:txBody>
      </p:sp>
      <p:sp>
        <p:nvSpPr>
          <p:cNvPr id="4" name="Datumsplatzhalter 3">
            <a:extLst>
              <a:ext uri="{FF2B5EF4-FFF2-40B4-BE49-F238E27FC236}">
                <a16:creationId xmlns:a16="http://schemas.microsoft.com/office/drawing/2014/main" id="{9CB0B53F-661B-D1A0-5FC1-22D1D5F2933B}"/>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C2930F85-1352-C20A-F427-7772E8E38CAC}"/>
              </a:ext>
            </a:extLst>
          </p:cNvPr>
          <p:cNvSpPr>
            <a:spLocks noGrp="1"/>
          </p:cNvSpPr>
          <p:nvPr>
            <p:ph type="sldNum" sz="quarter" idx="12"/>
          </p:nvPr>
        </p:nvSpPr>
        <p:spPr/>
        <p:txBody>
          <a:bodyPr/>
          <a:lstStyle/>
          <a:p>
            <a:fld id="{0AF89F37-6AD9-4F74-BC17-19E39A25D257}" type="slidenum">
              <a:rPr lang="de-AT" smtClean="0"/>
              <a:pPr/>
              <a:t>32</a:t>
            </a:fld>
            <a:endParaRPr lang="de-AT"/>
          </a:p>
        </p:txBody>
      </p:sp>
      <p:sp>
        <p:nvSpPr>
          <p:cNvPr id="6" name="Fußzeilenplatzhalter 5">
            <a:extLst>
              <a:ext uri="{FF2B5EF4-FFF2-40B4-BE49-F238E27FC236}">
                <a16:creationId xmlns:a16="http://schemas.microsoft.com/office/drawing/2014/main" id="{2F6358CD-A7D8-0C1A-5F5E-4DEC9BFFE96A}"/>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EA7CFCBD-F3B5-0FD8-CF5E-DC9388302A6C}"/>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7" name="Inhaltsplatzhalter 6" descr="Ein Bild, das Kleidung, Gebäude, Schuhwerk, Person enthält.&#10;&#10;Automatisch generierte Beschreibung">
            <a:extLst>
              <a:ext uri="{FF2B5EF4-FFF2-40B4-BE49-F238E27FC236}">
                <a16:creationId xmlns:a16="http://schemas.microsoft.com/office/drawing/2014/main" id="{5D41AF0C-456F-AB24-C6AF-4E530D933986}"/>
              </a:ext>
            </a:extLst>
          </p:cNvPr>
          <p:cNvPicPr>
            <a:picLocks noChangeAspect="1"/>
          </p:cNvPicPr>
          <p:nvPr/>
        </p:nvPicPr>
        <p:blipFill>
          <a:blip r:embed="rId3"/>
          <a:stretch>
            <a:fillRect/>
          </a:stretch>
        </p:blipFill>
        <p:spPr>
          <a:xfrm>
            <a:off x="7247417" y="1852612"/>
            <a:ext cx="3978377" cy="3978377"/>
          </a:xfrm>
          <a:prstGeom prst="rect">
            <a:avLst/>
          </a:prstGeom>
        </p:spPr>
      </p:pic>
    </p:spTree>
    <p:extLst>
      <p:ext uri="{BB962C8B-B14F-4D97-AF65-F5344CB8AC3E}">
        <p14:creationId xmlns:p14="http://schemas.microsoft.com/office/powerpoint/2010/main" val="2815512304"/>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700C3-5D45-7CDA-93F0-183EA44159D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28AF7DA-3E99-0BEA-D28E-05E2B1297493}"/>
              </a:ext>
            </a:extLst>
          </p:cNvPr>
          <p:cNvSpPr>
            <a:spLocks noGrp="1"/>
          </p:cNvSpPr>
          <p:nvPr>
            <p:ph type="title"/>
          </p:nvPr>
        </p:nvSpPr>
        <p:spPr/>
        <p:txBody>
          <a:bodyPr/>
          <a:lstStyle/>
          <a:p>
            <a:r>
              <a:rPr lang="de-AT" err="1"/>
              <a:t>Logistikspezialist:in</a:t>
            </a:r>
            <a:r>
              <a:rPr lang="de-AT"/>
              <a:t> Städtischer Verkehr</a:t>
            </a:r>
            <a:br>
              <a:rPr lang="de-AT"/>
            </a:br>
            <a:br>
              <a:rPr lang="de-AT"/>
            </a:br>
            <a:br>
              <a:rPr lang="de-AT"/>
            </a:br>
            <a:br>
              <a:rPr lang="de-AT"/>
            </a:br>
            <a:br>
              <a:rPr lang="de-AT"/>
            </a:br>
            <a:endParaRPr lang="de-AT"/>
          </a:p>
        </p:txBody>
      </p:sp>
      <p:sp>
        <p:nvSpPr>
          <p:cNvPr id="3" name="Inhaltsplatzhalter 2">
            <a:extLst>
              <a:ext uri="{FF2B5EF4-FFF2-40B4-BE49-F238E27FC236}">
                <a16:creationId xmlns:a16="http://schemas.microsoft.com/office/drawing/2014/main" id="{17B5602C-AFB7-407F-E06F-BE2A4EA84FEA}"/>
              </a:ext>
            </a:extLst>
          </p:cNvPr>
          <p:cNvSpPr>
            <a:spLocks noGrp="1"/>
          </p:cNvSpPr>
          <p:nvPr>
            <p:ph idx="1"/>
          </p:nvPr>
        </p:nvSpPr>
        <p:spPr>
          <a:xfrm>
            <a:off x="592536" y="1733550"/>
            <a:ext cx="6775269" cy="4443413"/>
          </a:xfrm>
        </p:spPr>
        <p:txBody>
          <a:bodyPr/>
          <a:lstStyle/>
          <a:p>
            <a:r>
              <a:rPr lang="de-AT" sz="2000"/>
              <a:t>Koordination von Transporten in städtischen Bereichen</a:t>
            </a:r>
          </a:p>
          <a:p>
            <a:endParaRPr lang="de-AT" sz="2000"/>
          </a:p>
          <a:p>
            <a:r>
              <a:rPr lang="de-AT" sz="2000"/>
              <a:t>Effiziente Routenplanung zur Vermeidung von Stau</a:t>
            </a:r>
          </a:p>
          <a:p>
            <a:endParaRPr lang="de-AT" sz="2000"/>
          </a:p>
          <a:p>
            <a:r>
              <a:rPr lang="de-AT" sz="2000"/>
              <a:t>Auswahl von geeigneten Transportmitteln (LKW, Roboter, ...)</a:t>
            </a:r>
          </a:p>
          <a:p>
            <a:endParaRPr lang="de-AT" sz="2000"/>
          </a:p>
          <a:p>
            <a:r>
              <a:rPr lang="de-AT" sz="2000"/>
              <a:t>Echtzeitüberwachung – Problemlösung bei </a:t>
            </a:r>
            <a:r>
              <a:rPr lang="de-AT" sz="2000" err="1"/>
              <a:t>zB</a:t>
            </a:r>
            <a:r>
              <a:rPr lang="de-AT" sz="2000"/>
              <a:t>. Pannen</a:t>
            </a:r>
          </a:p>
          <a:p>
            <a:endParaRPr lang="de-AT" sz="2000"/>
          </a:p>
          <a:p>
            <a:r>
              <a:rPr lang="de-AT" sz="2000"/>
              <a:t>Umweltschonende Transportwege (Lärm, Staub, ...)</a:t>
            </a:r>
          </a:p>
          <a:p>
            <a:endParaRPr lang="de-AT" sz="2000"/>
          </a:p>
        </p:txBody>
      </p:sp>
      <p:sp>
        <p:nvSpPr>
          <p:cNvPr id="4" name="Datumsplatzhalter 3">
            <a:extLst>
              <a:ext uri="{FF2B5EF4-FFF2-40B4-BE49-F238E27FC236}">
                <a16:creationId xmlns:a16="http://schemas.microsoft.com/office/drawing/2014/main" id="{219EE55F-353D-80C9-8B27-BB451B22A96A}"/>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8B50FD9-F277-7540-0C05-53BCD40EBAAC}"/>
              </a:ext>
            </a:extLst>
          </p:cNvPr>
          <p:cNvSpPr>
            <a:spLocks noGrp="1"/>
          </p:cNvSpPr>
          <p:nvPr>
            <p:ph type="sldNum" sz="quarter" idx="12"/>
          </p:nvPr>
        </p:nvSpPr>
        <p:spPr/>
        <p:txBody>
          <a:bodyPr/>
          <a:lstStyle/>
          <a:p>
            <a:fld id="{0AF89F37-6AD9-4F74-BC17-19E39A25D257}" type="slidenum">
              <a:rPr lang="de-AT" smtClean="0"/>
              <a:pPr/>
              <a:t>33</a:t>
            </a:fld>
            <a:endParaRPr lang="de-AT"/>
          </a:p>
        </p:txBody>
      </p:sp>
      <p:sp>
        <p:nvSpPr>
          <p:cNvPr id="6" name="Fußzeilenplatzhalter 5">
            <a:extLst>
              <a:ext uri="{FF2B5EF4-FFF2-40B4-BE49-F238E27FC236}">
                <a16:creationId xmlns:a16="http://schemas.microsoft.com/office/drawing/2014/main" id="{1498760F-F59A-402D-2D6A-E483C0C8CD98}"/>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8546CD92-19CF-6282-0674-80DCE1A4BA08}"/>
              </a:ext>
            </a:extLst>
          </p:cNvPr>
          <p:cNvSpPr txBox="1"/>
          <p:nvPr/>
        </p:nvSpPr>
        <p:spPr>
          <a:xfrm>
            <a:off x="8583380"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7" name="Inhaltsplatzhalter 6" descr="Ein Bild, das Kleidung, Screenshot, Im Haus, Person enthält.&#10;&#10;Automatisch generierte Beschreibung">
            <a:extLst>
              <a:ext uri="{FF2B5EF4-FFF2-40B4-BE49-F238E27FC236}">
                <a16:creationId xmlns:a16="http://schemas.microsoft.com/office/drawing/2014/main" id="{464FE337-707A-C65E-0920-F1E1854EFE94}"/>
              </a:ext>
            </a:extLst>
          </p:cNvPr>
          <p:cNvPicPr>
            <a:picLocks noChangeAspect="1"/>
          </p:cNvPicPr>
          <p:nvPr/>
        </p:nvPicPr>
        <p:blipFill>
          <a:blip r:embed="rId3"/>
          <a:stretch>
            <a:fillRect/>
          </a:stretch>
        </p:blipFill>
        <p:spPr>
          <a:xfrm>
            <a:off x="7367806" y="1885950"/>
            <a:ext cx="4029403" cy="4029403"/>
          </a:xfrm>
          <a:prstGeom prst="rect">
            <a:avLst/>
          </a:prstGeom>
        </p:spPr>
      </p:pic>
    </p:spTree>
    <p:extLst>
      <p:ext uri="{BB962C8B-B14F-4D97-AF65-F5344CB8AC3E}">
        <p14:creationId xmlns:p14="http://schemas.microsoft.com/office/powerpoint/2010/main" val="3617125950"/>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0AABF-3E11-9786-9B67-5184ED361B9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86BF541-7360-EF5E-8392-6162EEDEB98E}"/>
              </a:ext>
            </a:extLst>
          </p:cNvPr>
          <p:cNvSpPr>
            <a:spLocks noGrp="1"/>
          </p:cNvSpPr>
          <p:nvPr>
            <p:ph type="title"/>
          </p:nvPr>
        </p:nvSpPr>
        <p:spPr/>
        <p:txBody>
          <a:bodyPr/>
          <a:lstStyle/>
          <a:p>
            <a:r>
              <a:rPr lang="de-AT" err="1"/>
              <a:t>Expert:in</a:t>
            </a:r>
            <a:r>
              <a:rPr lang="de-AT"/>
              <a:t> für Datenauswertung</a:t>
            </a:r>
            <a:br>
              <a:rPr lang="de-AT"/>
            </a:br>
            <a:br>
              <a:rPr lang="de-AT"/>
            </a:br>
            <a:br>
              <a:rPr lang="de-AT"/>
            </a:br>
            <a:endParaRPr lang="de-AT"/>
          </a:p>
        </p:txBody>
      </p:sp>
      <p:sp>
        <p:nvSpPr>
          <p:cNvPr id="3" name="Inhaltsplatzhalter 2">
            <a:extLst>
              <a:ext uri="{FF2B5EF4-FFF2-40B4-BE49-F238E27FC236}">
                <a16:creationId xmlns:a16="http://schemas.microsoft.com/office/drawing/2014/main" id="{1B88F4AE-196E-AC4B-623C-2024686B73D4}"/>
              </a:ext>
            </a:extLst>
          </p:cNvPr>
          <p:cNvSpPr>
            <a:spLocks noGrp="1"/>
          </p:cNvSpPr>
          <p:nvPr>
            <p:ph idx="1"/>
          </p:nvPr>
        </p:nvSpPr>
        <p:spPr>
          <a:xfrm>
            <a:off x="592537" y="1866900"/>
            <a:ext cx="6598838" cy="4310063"/>
          </a:xfrm>
        </p:spPr>
        <p:txBody>
          <a:bodyPr/>
          <a:lstStyle/>
          <a:p>
            <a:r>
              <a:rPr lang="de-AT" sz="2000"/>
              <a:t>Auswertung großer Datenmengen für Unternehmensentscheidungen</a:t>
            </a:r>
          </a:p>
          <a:p>
            <a:r>
              <a:rPr lang="de-AT" sz="2000"/>
              <a:t>Sammlung von Daten aus verschiedenen Informationsquellen</a:t>
            </a:r>
          </a:p>
          <a:p>
            <a:r>
              <a:rPr lang="de-AT" sz="2000"/>
              <a:t>Nutzung von KI und mathematischen Modellen zur Mustererkennung</a:t>
            </a:r>
          </a:p>
          <a:p>
            <a:r>
              <a:rPr lang="de-AT" sz="2000"/>
              <a:t>Ableitung von Handelsempfehlungen basierend auf Analysen</a:t>
            </a:r>
          </a:p>
          <a:p>
            <a:r>
              <a:rPr lang="de-AT" sz="2000"/>
              <a:t>Erstellung von Berichten und Diagrammen aus Informationen</a:t>
            </a:r>
          </a:p>
        </p:txBody>
      </p:sp>
      <p:sp>
        <p:nvSpPr>
          <p:cNvPr id="4" name="Datumsplatzhalter 3">
            <a:extLst>
              <a:ext uri="{FF2B5EF4-FFF2-40B4-BE49-F238E27FC236}">
                <a16:creationId xmlns:a16="http://schemas.microsoft.com/office/drawing/2014/main" id="{26BC7FE3-3B2B-EE0E-338B-A900281D7D4C}"/>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28C87A2-51BB-45CD-BC7A-2E42F5FF9ACC}"/>
              </a:ext>
            </a:extLst>
          </p:cNvPr>
          <p:cNvSpPr>
            <a:spLocks noGrp="1"/>
          </p:cNvSpPr>
          <p:nvPr>
            <p:ph type="sldNum" sz="quarter" idx="12"/>
          </p:nvPr>
        </p:nvSpPr>
        <p:spPr/>
        <p:txBody>
          <a:bodyPr/>
          <a:lstStyle/>
          <a:p>
            <a:fld id="{0AF89F37-6AD9-4F74-BC17-19E39A25D257}" type="slidenum">
              <a:rPr lang="de-AT" smtClean="0"/>
              <a:pPr/>
              <a:t>34</a:t>
            </a:fld>
            <a:endParaRPr lang="de-AT"/>
          </a:p>
        </p:txBody>
      </p:sp>
      <p:sp>
        <p:nvSpPr>
          <p:cNvPr id="6" name="Fußzeilenplatzhalter 5">
            <a:extLst>
              <a:ext uri="{FF2B5EF4-FFF2-40B4-BE49-F238E27FC236}">
                <a16:creationId xmlns:a16="http://schemas.microsoft.com/office/drawing/2014/main" id="{68C2E122-2569-C1DA-FEC4-759F9AE2F777}"/>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F33329CE-33DD-D7DE-BF25-B47E06D94882}"/>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9" name="Inhaltsplatzhalter 8" descr="Ein Bild, das Kleidung, Screenshot, Mann, Person enthält.&#10;&#10;Automatisch generierte Beschreibung">
            <a:extLst>
              <a:ext uri="{FF2B5EF4-FFF2-40B4-BE49-F238E27FC236}">
                <a16:creationId xmlns:a16="http://schemas.microsoft.com/office/drawing/2014/main" id="{D8AA2291-EEB8-462D-D737-16569239D423}"/>
              </a:ext>
            </a:extLst>
          </p:cNvPr>
          <p:cNvPicPr>
            <a:picLocks noChangeAspect="1"/>
          </p:cNvPicPr>
          <p:nvPr/>
        </p:nvPicPr>
        <p:blipFill>
          <a:blip r:embed="rId3"/>
          <a:stretch>
            <a:fillRect/>
          </a:stretch>
        </p:blipFill>
        <p:spPr>
          <a:xfrm>
            <a:off x="7177341" y="1866900"/>
            <a:ext cx="4048453" cy="4048453"/>
          </a:xfrm>
          <a:prstGeom prst="rect">
            <a:avLst/>
          </a:prstGeom>
        </p:spPr>
      </p:pic>
    </p:spTree>
    <p:extLst>
      <p:ext uri="{BB962C8B-B14F-4D97-AF65-F5344CB8AC3E}">
        <p14:creationId xmlns:p14="http://schemas.microsoft.com/office/powerpoint/2010/main" val="2741265978"/>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1FCF8-DFBB-EF4B-29FC-39604F6EB7E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C7E62F0-88E0-CBE1-A0FA-14205C83967D}"/>
              </a:ext>
            </a:extLst>
          </p:cNvPr>
          <p:cNvSpPr>
            <a:spLocks noGrp="1"/>
          </p:cNvSpPr>
          <p:nvPr>
            <p:ph type="title"/>
          </p:nvPr>
        </p:nvSpPr>
        <p:spPr/>
        <p:txBody>
          <a:bodyPr/>
          <a:lstStyle/>
          <a:p>
            <a:r>
              <a:rPr lang="de-AT" err="1"/>
              <a:t>Expert:in</a:t>
            </a:r>
            <a:r>
              <a:rPr lang="de-AT"/>
              <a:t> Roboter und automatische Maschinen</a:t>
            </a:r>
            <a:br>
              <a:rPr lang="de-AT"/>
            </a:br>
            <a:br>
              <a:rPr lang="de-AT"/>
            </a:br>
            <a:endParaRPr lang="de-AT"/>
          </a:p>
        </p:txBody>
      </p:sp>
      <p:sp>
        <p:nvSpPr>
          <p:cNvPr id="3" name="Inhaltsplatzhalter 2">
            <a:extLst>
              <a:ext uri="{FF2B5EF4-FFF2-40B4-BE49-F238E27FC236}">
                <a16:creationId xmlns:a16="http://schemas.microsoft.com/office/drawing/2014/main" id="{3AB444A0-0B6D-C3FF-97BD-4A76048FE197}"/>
              </a:ext>
            </a:extLst>
          </p:cNvPr>
          <p:cNvSpPr>
            <a:spLocks noGrp="1"/>
          </p:cNvSpPr>
          <p:nvPr>
            <p:ph idx="1"/>
          </p:nvPr>
        </p:nvSpPr>
        <p:spPr>
          <a:xfrm>
            <a:off x="592537" y="1676400"/>
            <a:ext cx="6236887" cy="4500563"/>
          </a:xfrm>
        </p:spPr>
        <p:txBody>
          <a:bodyPr/>
          <a:lstStyle/>
          <a:p>
            <a:r>
              <a:rPr lang="de-AT" sz="2000"/>
              <a:t>Planung und Einsatz von Robotern und automatischen Systemen</a:t>
            </a:r>
          </a:p>
          <a:p>
            <a:endParaRPr lang="de-AT" sz="2000"/>
          </a:p>
          <a:p>
            <a:r>
              <a:rPr lang="de-AT" sz="2000"/>
              <a:t>Entwicklung und Programmierung von automatischen Geräten </a:t>
            </a:r>
          </a:p>
          <a:p>
            <a:endParaRPr lang="de-AT" sz="2000"/>
          </a:p>
          <a:p>
            <a:r>
              <a:rPr lang="de-AT" sz="2000"/>
              <a:t>Durchführung von Funktionstests der entwickelten Systeme </a:t>
            </a:r>
          </a:p>
          <a:p>
            <a:endParaRPr lang="de-AT" sz="2000"/>
          </a:p>
          <a:p>
            <a:r>
              <a:rPr lang="de-AT" sz="2000"/>
              <a:t>Erstellung von Softwareaktualisierungen </a:t>
            </a:r>
          </a:p>
          <a:p>
            <a:endParaRPr lang="de-AT" sz="2000"/>
          </a:p>
          <a:p>
            <a:r>
              <a:rPr lang="de-AT" sz="2000"/>
              <a:t>Analyse und Lösungsfindung bei technischen Problemen </a:t>
            </a:r>
          </a:p>
        </p:txBody>
      </p:sp>
      <p:sp>
        <p:nvSpPr>
          <p:cNvPr id="4" name="Datumsplatzhalter 3">
            <a:extLst>
              <a:ext uri="{FF2B5EF4-FFF2-40B4-BE49-F238E27FC236}">
                <a16:creationId xmlns:a16="http://schemas.microsoft.com/office/drawing/2014/main" id="{B31ED221-1F4D-9BF9-E522-074B8B70C609}"/>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929DE955-E41D-E0C4-18C9-EAD913EFE0E8}"/>
              </a:ext>
            </a:extLst>
          </p:cNvPr>
          <p:cNvSpPr>
            <a:spLocks noGrp="1"/>
          </p:cNvSpPr>
          <p:nvPr>
            <p:ph type="sldNum" sz="quarter" idx="12"/>
          </p:nvPr>
        </p:nvSpPr>
        <p:spPr/>
        <p:txBody>
          <a:bodyPr/>
          <a:lstStyle/>
          <a:p>
            <a:fld id="{0AF89F37-6AD9-4F74-BC17-19E39A25D257}" type="slidenum">
              <a:rPr lang="de-AT" smtClean="0"/>
              <a:pPr/>
              <a:t>35</a:t>
            </a:fld>
            <a:endParaRPr lang="de-AT"/>
          </a:p>
        </p:txBody>
      </p:sp>
      <p:sp>
        <p:nvSpPr>
          <p:cNvPr id="6" name="Fußzeilenplatzhalter 5">
            <a:extLst>
              <a:ext uri="{FF2B5EF4-FFF2-40B4-BE49-F238E27FC236}">
                <a16:creationId xmlns:a16="http://schemas.microsoft.com/office/drawing/2014/main" id="{30161DAC-079D-D98E-DEAC-BBFAA957A348}"/>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700CA658-455B-CB7F-AFD6-08B45ED4DCEC}"/>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9" name="Inhaltsplatzhalter 8" descr="Ein Bild, das Schuhwerk, Im Haus, Kleidung, Person enthält.&#10;&#10;Automatisch generierte Beschreibung">
            <a:extLst>
              <a:ext uri="{FF2B5EF4-FFF2-40B4-BE49-F238E27FC236}">
                <a16:creationId xmlns:a16="http://schemas.microsoft.com/office/drawing/2014/main" id="{A1ED4DDE-E1DD-00C3-FF6D-0AFF2EE615AB}"/>
              </a:ext>
            </a:extLst>
          </p:cNvPr>
          <p:cNvPicPr>
            <a:picLocks noChangeAspect="1"/>
          </p:cNvPicPr>
          <p:nvPr/>
        </p:nvPicPr>
        <p:blipFill>
          <a:blip r:embed="rId3"/>
          <a:stretch>
            <a:fillRect/>
          </a:stretch>
        </p:blipFill>
        <p:spPr>
          <a:xfrm>
            <a:off x="7332815" y="1905000"/>
            <a:ext cx="3892979" cy="3892979"/>
          </a:xfrm>
          <a:prstGeom prst="rect">
            <a:avLst/>
          </a:prstGeom>
          <a:effectLst/>
        </p:spPr>
      </p:pic>
    </p:spTree>
    <p:extLst>
      <p:ext uri="{BB962C8B-B14F-4D97-AF65-F5344CB8AC3E}">
        <p14:creationId xmlns:p14="http://schemas.microsoft.com/office/powerpoint/2010/main" val="428597287"/>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31DFF-6420-C4DD-8D28-9D8619EA509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955C7F8-FF04-C9B6-9919-975807324A03}"/>
              </a:ext>
            </a:extLst>
          </p:cNvPr>
          <p:cNvSpPr>
            <a:spLocks noGrp="1"/>
          </p:cNvSpPr>
          <p:nvPr>
            <p:ph type="title"/>
          </p:nvPr>
        </p:nvSpPr>
        <p:spPr/>
        <p:txBody>
          <a:bodyPr/>
          <a:lstStyle/>
          <a:p>
            <a:r>
              <a:rPr lang="de-AT" err="1"/>
              <a:t>Manager:in</a:t>
            </a:r>
            <a:r>
              <a:rPr lang="de-AT"/>
              <a:t> für Nachhaltigkeit</a:t>
            </a:r>
            <a:br>
              <a:rPr lang="de-AT"/>
            </a:br>
            <a:br>
              <a:rPr lang="de-AT"/>
            </a:br>
            <a:br>
              <a:rPr lang="de-AT"/>
            </a:br>
            <a:br>
              <a:rPr lang="de-AT"/>
            </a:br>
            <a:br>
              <a:rPr lang="de-AT"/>
            </a:br>
            <a:br>
              <a:rPr lang="de-AT"/>
            </a:br>
            <a:endParaRPr lang="de-AT"/>
          </a:p>
        </p:txBody>
      </p:sp>
      <p:sp>
        <p:nvSpPr>
          <p:cNvPr id="3" name="Inhaltsplatzhalter 2">
            <a:extLst>
              <a:ext uri="{FF2B5EF4-FFF2-40B4-BE49-F238E27FC236}">
                <a16:creationId xmlns:a16="http://schemas.microsoft.com/office/drawing/2014/main" id="{C0BC71BE-7FD2-4CA2-CB33-CB33A28F173E}"/>
              </a:ext>
            </a:extLst>
          </p:cNvPr>
          <p:cNvSpPr>
            <a:spLocks noGrp="1"/>
          </p:cNvSpPr>
          <p:nvPr>
            <p:ph idx="1"/>
          </p:nvPr>
        </p:nvSpPr>
        <p:spPr>
          <a:xfrm>
            <a:off x="592537" y="1733550"/>
            <a:ext cx="6598838" cy="4443413"/>
          </a:xfrm>
        </p:spPr>
        <p:txBody>
          <a:bodyPr/>
          <a:lstStyle/>
          <a:p>
            <a:r>
              <a:rPr lang="de-AT" sz="2000"/>
              <a:t>Nachhaltigkeit und Umweltschutz, umweltfreundliche Prozesse </a:t>
            </a:r>
          </a:p>
          <a:p>
            <a:endParaRPr lang="de-AT" sz="2000"/>
          </a:p>
          <a:p>
            <a:r>
              <a:rPr lang="de-AT" sz="2000"/>
              <a:t>Auswahl von treibstoffarmen Transportmitteln</a:t>
            </a:r>
          </a:p>
          <a:p>
            <a:endParaRPr lang="de-AT" sz="2000"/>
          </a:p>
          <a:p>
            <a:r>
              <a:rPr lang="de-AT" sz="2000"/>
              <a:t>Auswahl nachhaltiger Verpackung, wiederverwertbar und recycelbar</a:t>
            </a:r>
          </a:p>
          <a:p>
            <a:endParaRPr lang="de-AT" sz="2000"/>
          </a:p>
          <a:p>
            <a:r>
              <a:rPr lang="de-AT" sz="2000"/>
              <a:t>Umweltfreundliche Gestaltung von Produkten </a:t>
            </a:r>
          </a:p>
          <a:p>
            <a:endParaRPr lang="de-AT" sz="2000"/>
          </a:p>
          <a:p>
            <a:r>
              <a:rPr lang="de-AT" sz="2000"/>
              <a:t>Erneuerbare Energien (z.B. Sonnenenergie, Windenergie,…)</a:t>
            </a:r>
          </a:p>
          <a:p>
            <a:endParaRPr lang="de-AT" sz="2000"/>
          </a:p>
        </p:txBody>
      </p:sp>
      <p:sp>
        <p:nvSpPr>
          <p:cNvPr id="4" name="Datumsplatzhalter 3">
            <a:extLst>
              <a:ext uri="{FF2B5EF4-FFF2-40B4-BE49-F238E27FC236}">
                <a16:creationId xmlns:a16="http://schemas.microsoft.com/office/drawing/2014/main" id="{143F4311-6D38-CED1-901A-198C0F8D716F}"/>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60486C8-4533-F5D4-21D3-1CFCA36026A0}"/>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6" name="Fußzeilenplatzhalter 5">
            <a:extLst>
              <a:ext uri="{FF2B5EF4-FFF2-40B4-BE49-F238E27FC236}">
                <a16:creationId xmlns:a16="http://schemas.microsoft.com/office/drawing/2014/main" id="{3CF276A5-E756-E4A9-8FC2-98BDF45096C0}"/>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C99F6C16-A626-5659-CDCD-9CBBA1E4065F}"/>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9" name="Inhaltsplatzhalter 8">
            <a:extLst>
              <a:ext uri="{FF2B5EF4-FFF2-40B4-BE49-F238E27FC236}">
                <a16:creationId xmlns:a16="http://schemas.microsoft.com/office/drawing/2014/main" id="{051F4B64-1E0E-544D-1CD7-B077A2B5FA3D}"/>
              </a:ext>
            </a:extLst>
          </p:cNvPr>
          <p:cNvPicPr>
            <a:picLocks noChangeAspect="1"/>
          </p:cNvPicPr>
          <p:nvPr/>
        </p:nvPicPr>
        <p:blipFill>
          <a:blip r:embed="rId3"/>
          <a:stretch>
            <a:fillRect/>
          </a:stretch>
        </p:blipFill>
        <p:spPr>
          <a:xfrm>
            <a:off x="7315274" y="2019300"/>
            <a:ext cx="3896053" cy="3896053"/>
          </a:xfrm>
          <a:prstGeom prst="rect">
            <a:avLst/>
          </a:prstGeom>
        </p:spPr>
      </p:pic>
    </p:spTree>
    <p:extLst>
      <p:ext uri="{BB962C8B-B14F-4D97-AF65-F5344CB8AC3E}">
        <p14:creationId xmlns:p14="http://schemas.microsoft.com/office/powerpoint/2010/main" val="1644342701"/>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6AB4A-9315-8663-D538-7B87EAD51C4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0613B94-80EE-9844-9E84-A3C65658C62B}"/>
              </a:ext>
            </a:extLst>
          </p:cNvPr>
          <p:cNvSpPr>
            <a:spLocks noGrp="1"/>
          </p:cNvSpPr>
          <p:nvPr>
            <p:ph type="title"/>
          </p:nvPr>
        </p:nvSpPr>
        <p:spPr/>
        <p:txBody>
          <a:bodyPr/>
          <a:lstStyle/>
          <a:p>
            <a:r>
              <a:rPr lang="de-AT" err="1"/>
              <a:t>Expert:in</a:t>
            </a:r>
            <a:r>
              <a:rPr lang="de-AT"/>
              <a:t> für Datensicherheit</a:t>
            </a:r>
            <a:br>
              <a:rPr lang="de-AT"/>
            </a:br>
            <a:br>
              <a:rPr lang="de-AT"/>
            </a:br>
            <a:endParaRPr lang="de-AT"/>
          </a:p>
        </p:txBody>
      </p:sp>
      <p:sp>
        <p:nvSpPr>
          <p:cNvPr id="3" name="Inhaltsplatzhalter 2">
            <a:extLst>
              <a:ext uri="{FF2B5EF4-FFF2-40B4-BE49-F238E27FC236}">
                <a16:creationId xmlns:a16="http://schemas.microsoft.com/office/drawing/2014/main" id="{D11A533F-1FC5-97BF-FAA3-C20C8A1B727D}"/>
              </a:ext>
            </a:extLst>
          </p:cNvPr>
          <p:cNvSpPr>
            <a:spLocks noGrp="1"/>
          </p:cNvSpPr>
          <p:nvPr>
            <p:ph idx="1"/>
          </p:nvPr>
        </p:nvSpPr>
        <p:spPr>
          <a:xfrm>
            <a:off x="592537" y="1676400"/>
            <a:ext cx="6236887" cy="4500563"/>
          </a:xfrm>
        </p:spPr>
        <p:txBody>
          <a:bodyPr/>
          <a:lstStyle/>
          <a:p>
            <a:r>
              <a:rPr lang="de-AT" sz="2000"/>
              <a:t>Schutz von Informationen und Daten gegen Unbefugte</a:t>
            </a:r>
          </a:p>
          <a:p>
            <a:endParaRPr lang="de-AT" sz="2000"/>
          </a:p>
          <a:p>
            <a:r>
              <a:rPr lang="de-AT" sz="2000"/>
              <a:t>Entwicklung von Sicherheitsrichtlinien und Regeln </a:t>
            </a:r>
          </a:p>
          <a:p>
            <a:endParaRPr lang="de-AT" sz="2000"/>
          </a:p>
          <a:p>
            <a:r>
              <a:rPr lang="de-AT" sz="2000"/>
              <a:t>Kontrolle von Sicherheitsmaßnahmen </a:t>
            </a:r>
          </a:p>
          <a:p>
            <a:endParaRPr lang="de-AT" sz="2000"/>
          </a:p>
          <a:p>
            <a:r>
              <a:rPr lang="de-AT" sz="2000"/>
              <a:t>Identifikation und Behebung von Sicherheitslücken </a:t>
            </a:r>
          </a:p>
          <a:p>
            <a:endParaRPr lang="de-AT" sz="2000"/>
          </a:p>
          <a:p>
            <a:r>
              <a:rPr lang="de-AT" sz="2000"/>
              <a:t>Notfallplanung: Vorbereitung auf mögliche Hackerangriffe</a:t>
            </a:r>
          </a:p>
        </p:txBody>
      </p:sp>
      <p:sp>
        <p:nvSpPr>
          <p:cNvPr id="4" name="Datumsplatzhalter 3">
            <a:extLst>
              <a:ext uri="{FF2B5EF4-FFF2-40B4-BE49-F238E27FC236}">
                <a16:creationId xmlns:a16="http://schemas.microsoft.com/office/drawing/2014/main" id="{5B206243-2FDB-E5D8-2AE3-992524B2BA75}"/>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189A17A8-5C5C-5881-A89F-BFD82D6C53BB}"/>
              </a:ext>
            </a:extLst>
          </p:cNvPr>
          <p:cNvSpPr>
            <a:spLocks noGrp="1"/>
          </p:cNvSpPr>
          <p:nvPr>
            <p:ph type="sldNum" sz="quarter" idx="12"/>
          </p:nvPr>
        </p:nvSpPr>
        <p:spPr/>
        <p:txBody>
          <a:bodyPr/>
          <a:lstStyle/>
          <a:p>
            <a:fld id="{0AF89F37-6AD9-4F74-BC17-19E39A25D257}" type="slidenum">
              <a:rPr lang="de-AT" smtClean="0"/>
              <a:pPr/>
              <a:t>37</a:t>
            </a:fld>
            <a:endParaRPr lang="de-AT"/>
          </a:p>
        </p:txBody>
      </p:sp>
      <p:sp>
        <p:nvSpPr>
          <p:cNvPr id="6" name="Fußzeilenplatzhalter 5">
            <a:extLst>
              <a:ext uri="{FF2B5EF4-FFF2-40B4-BE49-F238E27FC236}">
                <a16:creationId xmlns:a16="http://schemas.microsoft.com/office/drawing/2014/main" id="{208FF496-9284-1D10-69C4-C2D9F4E43798}"/>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CC5DE7CB-4FFB-3E23-5EA1-5D11BC8540C9}"/>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7" name="Inhaltsplatzhalter 6" descr="Ein Bild, das Kleidung, Schuhwerk, Screenshot, PC-Spiel enthält.&#10;&#10;Automatisch generierte Beschreibung">
            <a:extLst>
              <a:ext uri="{FF2B5EF4-FFF2-40B4-BE49-F238E27FC236}">
                <a16:creationId xmlns:a16="http://schemas.microsoft.com/office/drawing/2014/main" id="{795878D5-36C8-970B-9EB7-0CA18F720401}"/>
              </a:ext>
            </a:extLst>
          </p:cNvPr>
          <p:cNvPicPr>
            <a:picLocks noChangeAspect="1"/>
          </p:cNvPicPr>
          <p:nvPr/>
        </p:nvPicPr>
        <p:blipFill>
          <a:blip r:embed="rId3"/>
          <a:stretch>
            <a:fillRect/>
          </a:stretch>
        </p:blipFill>
        <p:spPr>
          <a:xfrm>
            <a:off x="7084069" y="1676400"/>
            <a:ext cx="4141725" cy="4141725"/>
          </a:xfrm>
          <a:prstGeom prst="rect">
            <a:avLst/>
          </a:prstGeom>
        </p:spPr>
      </p:pic>
    </p:spTree>
    <p:extLst>
      <p:ext uri="{BB962C8B-B14F-4D97-AF65-F5344CB8AC3E}">
        <p14:creationId xmlns:p14="http://schemas.microsoft.com/office/powerpoint/2010/main" val="4004508744"/>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B448B-1050-4FD8-ECD3-D1D17D39487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1EBBFE5-B910-BE0A-76C8-86809B59D68E}"/>
              </a:ext>
            </a:extLst>
          </p:cNvPr>
          <p:cNvSpPr>
            <a:spLocks noGrp="1"/>
          </p:cNvSpPr>
          <p:nvPr>
            <p:ph type="title"/>
          </p:nvPr>
        </p:nvSpPr>
        <p:spPr/>
        <p:txBody>
          <a:bodyPr/>
          <a:lstStyle/>
          <a:p>
            <a:r>
              <a:rPr lang="de-AT" err="1"/>
              <a:t>Einkäufer:in</a:t>
            </a:r>
            <a:r>
              <a:rPr lang="de-AT"/>
              <a:t> der Zukunft</a:t>
            </a:r>
            <a:br>
              <a:rPr lang="de-AT"/>
            </a:br>
            <a:br>
              <a:rPr lang="de-AT"/>
            </a:br>
            <a:br>
              <a:rPr lang="de-AT"/>
            </a:br>
            <a:endParaRPr lang="de-AT"/>
          </a:p>
        </p:txBody>
      </p:sp>
      <p:sp>
        <p:nvSpPr>
          <p:cNvPr id="3" name="Inhaltsplatzhalter 2">
            <a:extLst>
              <a:ext uri="{FF2B5EF4-FFF2-40B4-BE49-F238E27FC236}">
                <a16:creationId xmlns:a16="http://schemas.microsoft.com/office/drawing/2014/main" id="{E82249CD-1D94-94A0-B9CB-91BD80156B36}"/>
              </a:ext>
            </a:extLst>
          </p:cNvPr>
          <p:cNvSpPr>
            <a:spLocks noGrp="1"/>
          </p:cNvSpPr>
          <p:nvPr>
            <p:ph idx="1"/>
          </p:nvPr>
        </p:nvSpPr>
        <p:spPr>
          <a:xfrm>
            <a:off x="592537" y="1866900"/>
            <a:ext cx="6598838" cy="4310063"/>
          </a:xfrm>
        </p:spPr>
        <p:txBody>
          <a:bodyPr/>
          <a:lstStyle/>
          <a:p>
            <a:r>
              <a:rPr lang="de-AT" sz="2000"/>
              <a:t>Kauf von Büromaterial, Maschinen, Waren, …</a:t>
            </a:r>
          </a:p>
          <a:p>
            <a:endParaRPr lang="de-AT" sz="2000"/>
          </a:p>
          <a:p>
            <a:r>
              <a:rPr lang="de-AT" sz="2000"/>
              <a:t>Auswahl von geeigneten Lieferanten (Preis, Qualität, …) </a:t>
            </a:r>
          </a:p>
          <a:p>
            <a:endParaRPr lang="de-AT" sz="2000"/>
          </a:p>
          <a:p>
            <a:r>
              <a:rPr lang="de-AT" sz="2000"/>
              <a:t>Nutzung von KI zur Entscheidungsfindung </a:t>
            </a:r>
          </a:p>
          <a:p>
            <a:endParaRPr lang="de-AT" sz="2000"/>
          </a:p>
          <a:p>
            <a:r>
              <a:rPr lang="de-AT" sz="2000"/>
              <a:t>Problemlösung bei Lieferverzögerung </a:t>
            </a:r>
          </a:p>
          <a:p>
            <a:endParaRPr lang="de-AT" sz="2000"/>
          </a:p>
          <a:p>
            <a:r>
              <a:rPr lang="de-AT" sz="2000"/>
              <a:t>Pflege von guten Geschäftsbeziehungen, Verhandlungen</a:t>
            </a:r>
          </a:p>
          <a:p>
            <a:endParaRPr lang="de-AT" sz="2000"/>
          </a:p>
        </p:txBody>
      </p:sp>
      <p:sp>
        <p:nvSpPr>
          <p:cNvPr id="4" name="Datumsplatzhalter 3">
            <a:extLst>
              <a:ext uri="{FF2B5EF4-FFF2-40B4-BE49-F238E27FC236}">
                <a16:creationId xmlns:a16="http://schemas.microsoft.com/office/drawing/2014/main" id="{E4C7C856-B76D-ACB2-1772-E992DB350D0D}"/>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5FB40E7-869D-1BAE-6F0E-4B25ACE1D4FA}"/>
              </a:ext>
            </a:extLst>
          </p:cNvPr>
          <p:cNvSpPr>
            <a:spLocks noGrp="1"/>
          </p:cNvSpPr>
          <p:nvPr>
            <p:ph type="sldNum" sz="quarter" idx="12"/>
          </p:nvPr>
        </p:nvSpPr>
        <p:spPr/>
        <p:txBody>
          <a:bodyPr/>
          <a:lstStyle/>
          <a:p>
            <a:fld id="{0AF89F37-6AD9-4F74-BC17-19E39A25D257}" type="slidenum">
              <a:rPr lang="de-AT" smtClean="0"/>
              <a:pPr/>
              <a:t>38</a:t>
            </a:fld>
            <a:endParaRPr lang="de-AT"/>
          </a:p>
        </p:txBody>
      </p:sp>
      <p:sp>
        <p:nvSpPr>
          <p:cNvPr id="6" name="Fußzeilenplatzhalter 5">
            <a:extLst>
              <a:ext uri="{FF2B5EF4-FFF2-40B4-BE49-F238E27FC236}">
                <a16:creationId xmlns:a16="http://schemas.microsoft.com/office/drawing/2014/main" id="{F8F7F188-4063-4667-F51C-BFC9E67D431F}"/>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58EDD883-F453-A3E0-8181-81CD18F60D61}"/>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7" name="Inhaltsplatzhalter 6" descr="Ein Bild, das Kleidung, Screenshot, Im Haus, Multimedia enthält.&#10;&#10;Automatisch generierte Beschreibung">
            <a:extLst>
              <a:ext uri="{FF2B5EF4-FFF2-40B4-BE49-F238E27FC236}">
                <a16:creationId xmlns:a16="http://schemas.microsoft.com/office/drawing/2014/main" id="{C0368B62-5E20-53D4-2D59-30EA53EA7EE0}"/>
              </a:ext>
            </a:extLst>
          </p:cNvPr>
          <p:cNvPicPr>
            <a:picLocks noChangeAspect="1"/>
          </p:cNvPicPr>
          <p:nvPr/>
        </p:nvPicPr>
        <p:blipFill>
          <a:blip r:embed="rId3"/>
          <a:stretch>
            <a:fillRect/>
          </a:stretch>
        </p:blipFill>
        <p:spPr>
          <a:xfrm>
            <a:off x="6997954" y="1687513"/>
            <a:ext cx="4227840" cy="4227840"/>
          </a:xfrm>
          <a:prstGeom prst="rect">
            <a:avLst/>
          </a:prstGeom>
        </p:spPr>
      </p:pic>
    </p:spTree>
    <p:extLst>
      <p:ext uri="{BB962C8B-B14F-4D97-AF65-F5344CB8AC3E}">
        <p14:creationId xmlns:p14="http://schemas.microsoft.com/office/powerpoint/2010/main" val="932336814"/>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E759E-4835-18C6-7A4C-0BAF7D634DD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1100DC0-D53F-3811-38BA-B5C7406F0A2F}"/>
              </a:ext>
            </a:extLst>
          </p:cNvPr>
          <p:cNvSpPr>
            <a:spLocks noGrp="1"/>
          </p:cNvSpPr>
          <p:nvPr>
            <p:ph type="title"/>
          </p:nvPr>
        </p:nvSpPr>
        <p:spPr/>
        <p:txBody>
          <a:bodyPr/>
          <a:lstStyle/>
          <a:p>
            <a:r>
              <a:rPr lang="de-AT" err="1"/>
              <a:t>Planer:in</a:t>
            </a:r>
            <a:r>
              <a:rPr lang="de-AT"/>
              <a:t> Mensch-Maschinen-Zusammenarbeit</a:t>
            </a:r>
            <a:br>
              <a:rPr lang="de-AT"/>
            </a:br>
            <a:br>
              <a:rPr lang="de-AT"/>
            </a:br>
            <a:br>
              <a:rPr lang="de-AT"/>
            </a:br>
            <a:br>
              <a:rPr lang="de-AT"/>
            </a:br>
            <a:endParaRPr lang="de-AT"/>
          </a:p>
        </p:txBody>
      </p:sp>
      <p:sp>
        <p:nvSpPr>
          <p:cNvPr id="3" name="Inhaltsplatzhalter 2">
            <a:extLst>
              <a:ext uri="{FF2B5EF4-FFF2-40B4-BE49-F238E27FC236}">
                <a16:creationId xmlns:a16="http://schemas.microsoft.com/office/drawing/2014/main" id="{9341B1B6-4BDC-1E65-BAA0-FA9BE1F7C3BF}"/>
              </a:ext>
            </a:extLst>
          </p:cNvPr>
          <p:cNvSpPr>
            <a:spLocks noGrp="1"/>
          </p:cNvSpPr>
          <p:nvPr>
            <p:ph idx="1"/>
          </p:nvPr>
        </p:nvSpPr>
        <p:spPr>
          <a:xfrm>
            <a:off x="592537" y="1733550"/>
            <a:ext cx="6598838" cy="4443413"/>
          </a:xfrm>
        </p:spPr>
        <p:txBody>
          <a:bodyPr/>
          <a:lstStyle/>
          <a:p>
            <a:r>
              <a:rPr lang="de-AT" sz="2000"/>
              <a:t>Koordination zwischen Menschen und Maschinen/ Robotern</a:t>
            </a:r>
          </a:p>
          <a:p>
            <a:endParaRPr lang="de-AT" sz="2000"/>
          </a:p>
          <a:p>
            <a:r>
              <a:rPr lang="de-AT" sz="2000"/>
              <a:t>Entscheidung über den Einsatz passender Maschinen </a:t>
            </a:r>
          </a:p>
          <a:p>
            <a:endParaRPr lang="de-AT" sz="2000"/>
          </a:p>
          <a:p>
            <a:r>
              <a:rPr lang="de-AT" sz="2000"/>
              <a:t>Beobachtung der Zusammenarbeit zwischen Mensch und Maschinen</a:t>
            </a:r>
          </a:p>
          <a:p>
            <a:endParaRPr lang="de-AT" sz="2000"/>
          </a:p>
          <a:p>
            <a:r>
              <a:rPr lang="de-AT" sz="2000"/>
              <a:t>Analyse von Arbeitsplatz und Mitarbeiterbedürfnissen</a:t>
            </a:r>
          </a:p>
          <a:p>
            <a:endParaRPr lang="de-AT" sz="2000"/>
          </a:p>
          <a:p>
            <a:r>
              <a:rPr lang="de-AT" sz="2000"/>
              <a:t>Entwicklung von Vorgaben für sicheren Umgang mit Maschinen</a:t>
            </a:r>
          </a:p>
          <a:p>
            <a:endParaRPr lang="de-AT" sz="2000"/>
          </a:p>
        </p:txBody>
      </p:sp>
      <p:sp>
        <p:nvSpPr>
          <p:cNvPr id="4" name="Datumsplatzhalter 3">
            <a:extLst>
              <a:ext uri="{FF2B5EF4-FFF2-40B4-BE49-F238E27FC236}">
                <a16:creationId xmlns:a16="http://schemas.microsoft.com/office/drawing/2014/main" id="{10DE8F8B-B060-929D-390E-6842DA144029}"/>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6E8588A-F024-FE07-96DE-74C060542E2A}"/>
              </a:ext>
            </a:extLst>
          </p:cNvPr>
          <p:cNvSpPr>
            <a:spLocks noGrp="1"/>
          </p:cNvSpPr>
          <p:nvPr>
            <p:ph type="sldNum" sz="quarter" idx="12"/>
          </p:nvPr>
        </p:nvSpPr>
        <p:spPr/>
        <p:txBody>
          <a:bodyPr/>
          <a:lstStyle/>
          <a:p>
            <a:fld id="{0AF89F37-6AD9-4F74-BC17-19E39A25D257}" type="slidenum">
              <a:rPr lang="de-AT" smtClean="0"/>
              <a:pPr/>
              <a:t>39</a:t>
            </a:fld>
            <a:endParaRPr lang="de-AT"/>
          </a:p>
        </p:txBody>
      </p:sp>
      <p:sp>
        <p:nvSpPr>
          <p:cNvPr id="6" name="Fußzeilenplatzhalter 5">
            <a:extLst>
              <a:ext uri="{FF2B5EF4-FFF2-40B4-BE49-F238E27FC236}">
                <a16:creationId xmlns:a16="http://schemas.microsoft.com/office/drawing/2014/main" id="{D61FFEDD-24B5-B77C-57DD-53A8FBAFC585}"/>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A90808E7-C41F-D5B9-0E65-CC22DEE41E7B}"/>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9" name="Inhaltsplatzhalter 8" descr="Ein Bild, das Kleidung, Person, Cartoon, Gebäude enthält.&#10;&#10;Automatisch generierte Beschreibung">
            <a:extLst>
              <a:ext uri="{FF2B5EF4-FFF2-40B4-BE49-F238E27FC236}">
                <a16:creationId xmlns:a16="http://schemas.microsoft.com/office/drawing/2014/main" id="{F46863EA-2BEE-2D70-7376-5DB8A6DFE891}"/>
              </a:ext>
            </a:extLst>
          </p:cNvPr>
          <p:cNvPicPr>
            <a:picLocks noChangeAspect="1"/>
          </p:cNvPicPr>
          <p:nvPr/>
        </p:nvPicPr>
        <p:blipFill>
          <a:blip r:embed="rId3"/>
          <a:stretch>
            <a:fillRect/>
          </a:stretch>
        </p:blipFill>
        <p:spPr>
          <a:xfrm>
            <a:off x="7177341" y="1866900"/>
            <a:ext cx="4048453" cy="4048453"/>
          </a:xfrm>
          <a:prstGeom prst="rect">
            <a:avLst/>
          </a:prstGeom>
        </p:spPr>
      </p:pic>
    </p:spTree>
    <p:extLst>
      <p:ext uri="{BB962C8B-B14F-4D97-AF65-F5344CB8AC3E}">
        <p14:creationId xmlns:p14="http://schemas.microsoft.com/office/powerpoint/2010/main" val="970653321"/>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41292-694B-CF21-4C5C-C902795B722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8FADB9E-5D52-B8B4-B15D-0DBA76558F0B}"/>
              </a:ext>
            </a:extLst>
          </p:cNvPr>
          <p:cNvSpPr>
            <a:spLocks noGrp="1"/>
          </p:cNvSpPr>
          <p:nvPr>
            <p:ph type="title"/>
          </p:nvPr>
        </p:nvSpPr>
        <p:spPr/>
        <p:txBody>
          <a:bodyPr/>
          <a:lstStyle/>
          <a:p>
            <a:r>
              <a:rPr lang="de-AT" err="1"/>
              <a:t>Projektmanager:in</a:t>
            </a:r>
            <a:r>
              <a:rPr lang="de-AT"/>
              <a:t> Moderne Logistik</a:t>
            </a:r>
            <a:br>
              <a:rPr lang="de-AT"/>
            </a:br>
            <a:br>
              <a:rPr lang="de-AT"/>
            </a:br>
            <a:br>
              <a:rPr lang="de-AT"/>
            </a:br>
            <a:br>
              <a:rPr lang="de-AT"/>
            </a:br>
            <a:br>
              <a:rPr lang="de-AT"/>
            </a:br>
            <a:endParaRPr lang="de-AT"/>
          </a:p>
        </p:txBody>
      </p:sp>
      <p:sp>
        <p:nvSpPr>
          <p:cNvPr id="3" name="Inhaltsplatzhalter 2">
            <a:extLst>
              <a:ext uri="{FF2B5EF4-FFF2-40B4-BE49-F238E27FC236}">
                <a16:creationId xmlns:a16="http://schemas.microsoft.com/office/drawing/2014/main" id="{4C37BA51-A18D-1D3F-2BC5-68A2E98C2460}"/>
              </a:ext>
            </a:extLst>
          </p:cNvPr>
          <p:cNvSpPr>
            <a:spLocks noGrp="1"/>
          </p:cNvSpPr>
          <p:nvPr>
            <p:ph idx="1"/>
          </p:nvPr>
        </p:nvSpPr>
        <p:spPr>
          <a:xfrm>
            <a:off x="592537" y="1733550"/>
            <a:ext cx="6598838" cy="4443413"/>
          </a:xfrm>
        </p:spPr>
        <p:txBody>
          <a:bodyPr/>
          <a:lstStyle/>
          <a:p>
            <a:r>
              <a:rPr lang="de-AT" sz="2000"/>
              <a:t>Planung und Überwachung von logistischen Abläufen</a:t>
            </a:r>
          </a:p>
          <a:p>
            <a:endParaRPr lang="de-AT" sz="2000"/>
          </a:p>
          <a:p>
            <a:r>
              <a:rPr lang="de-AT" sz="2000"/>
              <a:t>Verbindung zwischen Arbeitsgruppen und Abteilungen</a:t>
            </a:r>
          </a:p>
          <a:p>
            <a:endParaRPr lang="de-AT" sz="2000"/>
          </a:p>
          <a:p>
            <a:r>
              <a:rPr lang="de-AT" sz="2000"/>
              <a:t>Zeit- und Kostenmanagement, Projektfortschritte </a:t>
            </a:r>
          </a:p>
          <a:p>
            <a:endParaRPr lang="de-AT" sz="2000"/>
          </a:p>
          <a:p>
            <a:r>
              <a:rPr lang="de-AT" sz="2000"/>
              <a:t>Problemmanagement: schnelles Handeln bei Problemen</a:t>
            </a:r>
          </a:p>
          <a:p>
            <a:endParaRPr lang="de-AT" sz="2000"/>
          </a:p>
          <a:p>
            <a:r>
              <a:rPr lang="de-AT" sz="2000"/>
              <a:t>Erstellung von Projektberichten: Zwischenberichte, Abschluss, …</a:t>
            </a:r>
          </a:p>
          <a:p>
            <a:endParaRPr lang="de-AT" sz="2000"/>
          </a:p>
        </p:txBody>
      </p:sp>
      <p:sp>
        <p:nvSpPr>
          <p:cNvPr id="4" name="Datumsplatzhalter 3">
            <a:extLst>
              <a:ext uri="{FF2B5EF4-FFF2-40B4-BE49-F238E27FC236}">
                <a16:creationId xmlns:a16="http://schemas.microsoft.com/office/drawing/2014/main" id="{78AAD6AB-232B-B344-4EC5-A8DC12F664A2}"/>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6A2A464-A1E5-2BCD-AE4C-A0D5DB72972A}"/>
              </a:ext>
            </a:extLst>
          </p:cNvPr>
          <p:cNvSpPr>
            <a:spLocks noGrp="1"/>
          </p:cNvSpPr>
          <p:nvPr>
            <p:ph type="sldNum" sz="quarter" idx="12"/>
          </p:nvPr>
        </p:nvSpPr>
        <p:spPr/>
        <p:txBody>
          <a:bodyPr/>
          <a:lstStyle/>
          <a:p>
            <a:fld id="{0AF89F37-6AD9-4F74-BC17-19E39A25D257}" type="slidenum">
              <a:rPr lang="de-AT" smtClean="0"/>
              <a:pPr/>
              <a:t>40</a:t>
            </a:fld>
            <a:endParaRPr lang="de-AT"/>
          </a:p>
        </p:txBody>
      </p:sp>
      <p:sp>
        <p:nvSpPr>
          <p:cNvPr id="6" name="Fußzeilenplatzhalter 5">
            <a:extLst>
              <a:ext uri="{FF2B5EF4-FFF2-40B4-BE49-F238E27FC236}">
                <a16:creationId xmlns:a16="http://schemas.microsoft.com/office/drawing/2014/main" id="{D57157F2-51B2-5C48-2F00-8F98CA2244EA}"/>
              </a:ext>
            </a:extLst>
          </p:cNvPr>
          <p:cNvSpPr>
            <a:spLocks noGrp="1"/>
          </p:cNvSpPr>
          <p:nvPr>
            <p:ph type="ftr" sz="quarter" idx="11"/>
          </p:nvPr>
        </p:nvSpPr>
        <p:spPr/>
        <p:txBody>
          <a:bodyPr/>
          <a:lstStyle/>
          <a:p>
            <a:r>
              <a:rPr lang="de-AT">
                <a:cs typeface="Arial" panose="020B0604020202020204" pitchFamily="34" charset="0"/>
              </a:rPr>
              <a:t>Karriere in der Logistik – Zukunft gestalten</a:t>
            </a:r>
            <a:endParaRPr lang="de-AT"/>
          </a:p>
        </p:txBody>
      </p:sp>
      <p:sp>
        <p:nvSpPr>
          <p:cNvPr id="8" name="Textfeld 7">
            <a:extLst>
              <a:ext uri="{FF2B5EF4-FFF2-40B4-BE49-F238E27FC236}">
                <a16:creationId xmlns:a16="http://schemas.microsoft.com/office/drawing/2014/main" id="{D8FD139E-F737-49C7-DE4D-D2ADC68B1C84}"/>
              </a:ext>
            </a:extLst>
          </p:cNvPr>
          <p:cNvSpPr txBox="1"/>
          <p:nvPr/>
        </p:nvSpPr>
        <p:spPr>
          <a:xfrm>
            <a:off x="8411965" y="5915353"/>
            <a:ext cx="2813829" cy="261610"/>
          </a:xfrm>
          <a:prstGeom prst="rect">
            <a:avLst/>
          </a:prstGeom>
          <a:noFill/>
        </p:spPr>
        <p:txBody>
          <a:bodyPr wrap="square">
            <a:spAutoFit/>
          </a:bodyPr>
          <a:lstStyle/>
          <a:p>
            <a:pPr algn="r"/>
            <a:r>
              <a:rPr lang="de-DE" sz="1100" b="0" i="0">
                <a:solidFill>
                  <a:srgbClr val="000000"/>
                </a:solidFill>
                <a:effectLst/>
                <a:latin typeface="+mj-lt"/>
                <a:cs typeface="Mangal Pro" panose="00000500000000000000" pitchFamily="2" charset="0"/>
              </a:rPr>
              <a:t>Bild: KI generiert</a:t>
            </a:r>
            <a:endParaRPr lang="de-DE" sz="1100">
              <a:latin typeface="+mj-lt"/>
              <a:cs typeface="Mangal Pro" panose="00000500000000000000" pitchFamily="2" charset="0"/>
            </a:endParaRPr>
          </a:p>
        </p:txBody>
      </p:sp>
      <p:pic>
        <p:nvPicPr>
          <p:cNvPr id="7" name="Inhaltsplatzhalter 8" descr="Ein Bild, das Screenshot, Person, Kleidung, Mann enthält.&#10;&#10;Automatisch generierte Beschreibung">
            <a:extLst>
              <a:ext uri="{FF2B5EF4-FFF2-40B4-BE49-F238E27FC236}">
                <a16:creationId xmlns:a16="http://schemas.microsoft.com/office/drawing/2014/main" id="{4DAF216D-E241-9E85-6B12-34CE1BC52C23}"/>
              </a:ext>
            </a:extLst>
          </p:cNvPr>
          <p:cNvPicPr>
            <a:picLocks noChangeAspect="1"/>
          </p:cNvPicPr>
          <p:nvPr/>
        </p:nvPicPr>
        <p:blipFill>
          <a:blip r:embed="rId3"/>
          <a:stretch>
            <a:fillRect/>
          </a:stretch>
        </p:blipFill>
        <p:spPr>
          <a:xfrm>
            <a:off x="7158291" y="1847850"/>
            <a:ext cx="4067503" cy="4067503"/>
          </a:xfrm>
          <a:prstGeom prst="rect">
            <a:avLst/>
          </a:prstGeom>
        </p:spPr>
      </p:pic>
    </p:spTree>
    <p:extLst>
      <p:ext uri="{BB962C8B-B14F-4D97-AF65-F5344CB8AC3E}">
        <p14:creationId xmlns:p14="http://schemas.microsoft.com/office/powerpoint/2010/main" val="1707262016"/>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a:t>Dieses Lehrmittelpaket ist unter einer sogenannten </a:t>
            </a:r>
            <a:r>
              <a:rPr lang="de-AT">
                <a:hlinkClick r:id="rId3"/>
              </a:rPr>
              <a:t>Creative Common Namensnennung 4.0 International Lizenz </a:t>
            </a:r>
            <a:r>
              <a:rPr lang="de-AT"/>
              <a:t>verfügbar.</a:t>
            </a:r>
          </a:p>
          <a:p>
            <a:pPr marL="0" indent="0">
              <a:buNone/>
            </a:pPr>
            <a:r>
              <a:rPr lang="de-AT"/>
              <a:t>Sie können diese Lehrmittel demnach frei in Ihren Unterricht integrieren, Ihren Anforderungen entsprechend anpassen und an Ihre </a:t>
            </a:r>
            <a:r>
              <a:rPr lang="de-AT" err="1"/>
              <a:t>Schüler:innen</a:t>
            </a:r>
            <a:r>
              <a:rPr lang="de-AT"/>
              <a:t>/Studierenden oder sonstige Personen weitergeben.</a:t>
            </a:r>
          </a:p>
          <a:p>
            <a:pPr marL="0" indent="0">
              <a:buNone/>
            </a:pPr>
            <a:r>
              <a:rPr lang="de-AT"/>
              <a:t>Wir bitten Sie lediglich die Logos auf den Folien zu belassen.</a:t>
            </a:r>
          </a:p>
          <a:p>
            <a:pPr marL="0" indent="0">
              <a:buNone/>
            </a:pPr>
            <a:r>
              <a:rPr lang="de-AT"/>
              <a:t>Die Bildrechte sind in den Notizfeldern angegeben, eine Verwendung in anderen Settings ist nicht gestattet.</a:t>
            </a:r>
          </a:p>
          <a:p>
            <a:pPr marL="0" indent="0">
              <a:buNone/>
            </a:pPr>
            <a:endParaRPr lang="de-AT"/>
          </a:p>
          <a:p>
            <a:pPr marL="0" indent="0">
              <a:buNone/>
            </a:pPr>
            <a:r>
              <a:rPr lang="de-AT" b="1"/>
              <a:t>Erklärung zur Nutzung generativer KI und KI-gestützter Technologien:</a:t>
            </a:r>
          </a:p>
          <a:p>
            <a:pPr marL="0" indent="0">
              <a:buNone/>
            </a:pPr>
            <a:r>
              <a:rPr lang="de-AT"/>
              <a:t>Während der Ausarbeitung dieses Projekts nutzten die Autorinnen und Autoren ChatGPT und Microsoft </a:t>
            </a:r>
            <a:r>
              <a:rPr lang="de-AT" err="1"/>
              <a:t>CoPilot</a:t>
            </a:r>
            <a:r>
              <a:rPr lang="de-AT"/>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42</a:t>
            </a:fld>
            <a:endParaRPr lang="de-AT"/>
          </a:p>
        </p:txBody>
      </p:sp>
      <p:sp>
        <p:nvSpPr>
          <p:cNvPr id="3" name="Fußzeilenplatzhalter 2">
            <a:extLst>
              <a:ext uri="{FF2B5EF4-FFF2-40B4-BE49-F238E27FC236}">
                <a16:creationId xmlns:a16="http://schemas.microsoft.com/office/drawing/2014/main" id="{A0D44778-7BFA-DD03-F61C-20A8C18D30C9}"/>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de-AT" sz="2600"/>
              <a:t>Für Fragen und Rückmeldungen stehen wir gerne per Mail unter</a:t>
            </a:r>
            <a:br>
              <a:rPr lang="de-AT" sz="2600"/>
            </a:br>
            <a:r>
              <a:rPr lang="de-AT" sz="2600">
                <a:hlinkClick r:id="rId3"/>
              </a:rPr>
              <a:t>rewway@fh-steyr.at</a:t>
            </a:r>
            <a:r>
              <a:rPr lang="de-AT" sz="2600"/>
              <a:t> zur Verfügung.</a:t>
            </a:r>
          </a:p>
          <a:p>
            <a:endParaRPr lang="de-AT" sz="2600"/>
          </a:p>
          <a:p>
            <a:pPr marL="0" indent="0">
              <a:buNone/>
            </a:pPr>
            <a:r>
              <a:rPr lang="de-AT" sz="2600"/>
              <a:t>Weitere Foliensätze und praktische Übungen finden Sie unter:</a:t>
            </a:r>
            <a:br>
              <a:rPr lang="de-AT" sz="2600"/>
            </a:br>
            <a:r>
              <a:rPr lang="de-AT" sz="2600">
                <a:hlinkClick r:id="rId4"/>
              </a:rPr>
              <a:t>http://www.rewway.at/de/lehrmittel/</a:t>
            </a:r>
            <a:endParaRPr lang="de-AT" sz="2600"/>
          </a:p>
          <a:p>
            <a:pPr marL="0" indent="0">
              <a:buNone/>
            </a:pPr>
            <a:endParaRPr lang="de-AT" sz="2600"/>
          </a:p>
          <a:p>
            <a:pPr marL="0" indent="0">
              <a:buNone/>
            </a:pPr>
            <a:r>
              <a:rPr lang="de-AT" sz="2600"/>
              <a:t>Haben Sie vielleicht Interesse an einem Transport School Lab, einer Exkursion oder einem Fachvortrag?</a:t>
            </a:r>
            <a:br>
              <a:rPr lang="de-AT" sz="2600"/>
            </a:br>
            <a:r>
              <a:rPr lang="de-AT" sz="2600">
                <a:hlinkClick r:id="rId5"/>
              </a:rPr>
              <a:t>https://rewway.at/de/seiten/vermitteln</a:t>
            </a:r>
            <a:endParaRPr lang="de-AT" sz="2600"/>
          </a:p>
          <a:p>
            <a:pPr marL="0" indent="0">
              <a:buNone/>
            </a:pPr>
            <a:endParaRPr lang="de-AT"/>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43</a:t>
            </a:fld>
            <a:endParaRPr lang="de-AT"/>
          </a:p>
        </p:txBody>
      </p:sp>
      <p:sp>
        <p:nvSpPr>
          <p:cNvPr id="3" name="Fußzeilenplatzhalter 2">
            <a:extLst>
              <a:ext uri="{FF2B5EF4-FFF2-40B4-BE49-F238E27FC236}">
                <a16:creationId xmlns:a16="http://schemas.microsoft.com/office/drawing/2014/main" id="{19F4EC1C-073B-0826-2A5D-E979E1B3B2D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Karriere in der Logistik – Zukunft gestalten</a:t>
            </a:r>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1</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Berufe in der Logistik</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2</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Arbeiten am Wasser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DD09AC70-D2B1-D043-4DF3-49F13FDDCAEB}"/>
              </a:ext>
            </a:extLst>
          </p:cNvPr>
          <p:cNvSpPr>
            <a:spLocks noGrp="1"/>
          </p:cNvSpPr>
          <p:nvPr>
            <p:ph type="body" idx="1"/>
          </p:nvPr>
        </p:nvSpPr>
        <p:spPr/>
        <p:txBody>
          <a:bodyPr/>
          <a:lstStyle/>
          <a:p>
            <a:r>
              <a:rPr lang="de-AT"/>
              <a:t>3</a:t>
            </a:r>
          </a:p>
        </p:txBody>
      </p:sp>
      <p:sp>
        <p:nvSpPr>
          <p:cNvPr id="3" name="Titel 2">
            <a:extLst>
              <a:ext uri="{FF2B5EF4-FFF2-40B4-BE49-F238E27FC236}">
                <a16:creationId xmlns:a16="http://schemas.microsoft.com/office/drawing/2014/main" id="{AA310A36-B273-2E85-F60C-6329018CAE2B}"/>
              </a:ext>
            </a:extLst>
          </p:cNvPr>
          <p:cNvSpPr>
            <a:spLocks noGrp="1"/>
          </p:cNvSpPr>
          <p:nvPr>
            <p:ph type="title"/>
          </p:nvPr>
        </p:nvSpPr>
        <p:spPr/>
        <p:txBody>
          <a:bodyPr/>
          <a:lstStyle/>
          <a:p>
            <a:r>
              <a:rPr lang="de-AT"/>
              <a:t>Zukunftsberufe in der Logistik</a:t>
            </a:r>
          </a:p>
        </p:txBody>
      </p:sp>
    </p:spTree>
    <p:extLst>
      <p:ext uri="{BB962C8B-B14F-4D97-AF65-F5344CB8AC3E}">
        <p14:creationId xmlns:p14="http://schemas.microsoft.com/office/powerpoint/2010/main" val="2722309081"/>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EB72645-50DB-44AF-ADE4-5C4EB7527D81}">
  <ds:schemaRefs>
    <ds:schemaRef ds:uri="http://schemas.microsoft.com/sharepoint/v3/contenttype/forms"/>
  </ds:schemaRefs>
</ds:datastoreItem>
</file>

<file path=customXml/itemProps2.xml><?xml version="1.0" encoding="utf-8"?>
<ds:datastoreItem xmlns:ds="http://schemas.openxmlformats.org/officeDocument/2006/customXml" ds:itemID="{9E815920-D3AD-4697-8C6E-394AC097943D}">
  <ds:schemaRefs>
    <ds:schemaRef ds:uri="772bd9cd-eaa2-4993-a042-72d81139fe46"/>
    <ds:schemaRef ds:uri="b72286a9-1a81-47a3-b7d4-6a652023a0d9"/>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2684858E-2449-4937-8C63-DD7EF5E88442}">
  <ds:schemaRefs>
    <ds:schemaRef ds:uri="772bd9cd-eaa2-4993-a042-72d81139fe46"/>
    <ds:schemaRef ds:uri="b72286a9-1a81-47a3-b7d4-6a652023a0d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7293</Words>
  <Application>Microsoft Office PowerPoint</Application>
  <PresentationFormat>Breitbild</PresentationFormat>
  <Paragraphs>839</Paragraphs>
  <Slides>43</Slides>
  <Notes>30</Notes>
  <HiddenSlides>0</HiddenSlides>
  <MMClips>2</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43</vt:i4>
      </vt:variant>
    </vt:vector>
  </HeadingPairs>
  <TitlesOfParts>
    <vt:vector size="46" baseType="lpstr">
      <vt:lpstr>Arial</vt:lpstr>
      <vt:lpstr>Calibri</vt:lpstr>
      <vt:lpstr>Office</vt:lpstr>
      <vt:lpstr>Logistik im Fluss – Karrierewege von morgen</vt:lpstr>
      <vt:lpstr>Wie man am besten mit diesem Lehrmaterial arbeitet</vt:lpstr>
      <vt:lpstr>Lernziele und Zielgruppen</vt:lpstr>
      <vt:lpstr>Hast du dich schon einmal gefragt…?</vt:lpstr>
      <vt:lpstr>PowerPoint-Präsentation</vt:lpstr>
      <vt:lpstr>Berufe in der Logistik </vt:lpstr>
      <vt:lpstr>Berufsbilder in der Logistik (Auswahl)</vt:lpstr>
      <vt:lpstr>Interaktives Video</vt:lpstr>
      <vt:lpstr>Viele Wege führen in die Logistik</vt:lpstr>
      <vt:lpstr>Viele Wege führen in die Logistik</vt:lpstr>
      <vt:lpstr>Vorbilder, die Zukunft gestalten</vt:lpstr>
      <vt:lpstr>Vorbilder, die Zukunft gestalten</vt:lpstr>
      <vt:lpstr>Vorbilder, die Zukunft gestalten</vt:lpstr>
      <vt:lpstr>Arbeiten am Wasser </vt:lpstr>
      <vt:lpstr>Arbeiten am Wasser</vt:lpstr>
      <vt:lpstr>Matrosin:Matrose für Binnenschifffahrt</vt:lpstr>
      <vt:lpstr>Schiffssteuerfrau:Schiffsteuermann</vt:lpstr>
      <vt:lpstr>Schiffskapitän:in</vt:lpstr>
      <vt:lpstr>Video Binnenschiff-Simulator</vt:lpstr>
      <vt:lpstr>Video: Arbeiten und Leben am Binnenschiff</vt:lpstr>
      <vt:lpstr>Schiffsmaschinist:in</vt:lpstr>
      <vt:lpstr>Hafenmeister:in</vt:lpstr>
      <vt:lpstr>Schleusenwärter:in</vt:lpstr>
      <vt:lpstr>Streckenarbeiter:in</vt:lpstr>
      <vt:lpstr>Vermessungstechniker:in</vt:lpstr>
      <vt:lpstr>Hydrolog:in</vt:lpstr>
      <vt:lpstr>Wasserrettung</vt:lpstr>
      <vt:lpstr>Zukunftsberufe in der Logistik</vt:lpstr>
      <vt:lpstr>Finde heraus, welcher Zukunftsberuf zu dir passt </vt:lpstr>
      <vt:lpstr>Drohnenpilot:in</vt:lpstr>
      <vt:lpstr>Fahrer:in selbstfahrende LKW </vt:lpstr>
      <vt:lpstr>Spezialist:in Warenlager der Zukunft </vt:lpstr>
      <vt:lpstr>Logistikspezialist:in Städtischer Verkehr     </vt:lpstr>
      <vt:lpstr>Expert:in für Datenauswertung   </vt:lpstr>
      <vt:lpstr>Expert:in Roboter und automatische Maschinen  </vt:lpstr>
      <vt:lpstr>Manager:in für Nachhaltigkeit      </vt:lpstr>
      <vt:lpstr>Expert:in für Datensicherheit  </vt:lpstr>
      <vt:lpstr>Einkäufer:in der Zukunft   </vt:lpstr>
      <vt:lpstr>Planer:in Mensch-Maschinen-Zusammenarbeit    </vt:lpstr>
      <vt:lpstr>Projektmanager:in Moderne Logistik     </vt:lpstr>
      <vt:lpstr>Danke für eure Aufmerksamkeit!</vt:lpstr>
      <vt:lpstr>Zusatzinformationen für Lehrkräfte</vt:lpstr>
      <vt:lpstr>Zusatzinformationen für Lehrkräfte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1</cp:revision>
  <dcterms:created xsi:type="dcterms:W3CDTF">2025-05-07T05:53:33Z</dcterms:created>
  <dcterms:modified xsi:type="dcterms:W3CDTF">2026-05-19T10:37:12Z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