
<file path=[Content_Types].xml><?xml version="1.0" encoding="utf-8"?>
<Types xmlns="http://schemas.openxmlformats.org/package/2006/content-types">
  <Default Extension="jpeg" ContentType="image/jpeg"/>
  <Default Extension="jpg" ContentType="image/jpeg"/>
  <Default Extension="mp4" ContentType="video/mp4"/>
  <Default Extension="png" ContentType="image/png"/>
  <Default Extension="rels" ContentType="application/vnd.openxmlformats-package.relationships+xml"/>
  <Default Extension="svg" ContentType="image/svg+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notesSlides/notesSlide31.xml" ContentType="application/vnd.openxmlformats-officedocument.presentationml.notesSlid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55.xml" ContentType="application/vnd.openxmlformats-officedocument.presentationml.notesSlid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slides/slide610.xml" ContentType="application/vnd.openxmlformats-officedocument.presentationml.slide+xml"/>
  <Override PartName="/ppt/slides/slide150.xml" ContentType="application/vnd.openxmlformats-officedocument.presentationml.slide+xml"/>
  <Override PartName="/ppt/slides/slide370.xml" ContentType="application/vnd.openxmlformats-officedocument.presentationml.slide+xml"/>
  <Override PartName="/ppt/slideLayouts/slideLayout40.xml" ContentType="application/vnd.openxmlformats-officedocument.presentationml.slideLayout+xml"/>
  <Override PartName="/ppt/slideMasters/slideMaster10.xml" ContentType="application/vnd.openxmlformats-officedocument.presentationml.slideMaster+xml"/>
  <Override PartName="/ppt/slideLayouts/slideLayout80.xml" ContentType="application/vnd.openxmlformats-officedocument.presentationml.slideLayout+xml"/>
  <Override PartName="/ppt/theme/theme10.xml" ContentType="application/vnd.openxmlformats-officedocument.theme+xml"/>
  <Override PartName="/ppt/slideLayouts/slideLayout30.xml" ContentType="application/vnd.openxmlformats-officedocument.presentationml.slideLayout+xml"/>
  <Override PartName="/ppt/slideLayouts/slideLayout70.xml" ContentType="application/vnd.openxmlformats-officedocument.presentationml.slideLayout+xml"/>
  <Override PartName="/ppt/slideLayouts/slideLayout120.xml" ContentType="application/vnd.openxmlformats-officedocument.presentationml.slideLayout+xml"/>
  <Override PartName="/ppt/slideLayouts/slideLayout20.xml" ContentType="application/vnd.openxmlformats-officedocument.presentationml.slideLayout+xml"/>
  <Override PartName="/ppt/slideLayouts/slideLayout130.xml" ContentType="application/vnd.openxmlformats-officedocument.presentationml.slideLayout+xml"/>
  <Override PartName="/ppt/slideLayouts/slideLayout60.xml" ContentType="application/vnd.openxmlformats-officedocument.presentationml.slideLayout+xml"/>
  <Override PartName="/ppt/slideLayouts/slideLayout110.xml" ContentType="application/vnd.openxmlformats-officedocument.presentationml.slideLayout+xml"/>
  <Override PartName="/ppt/slideLayouts/slideLayout50.xml" ContentType="application/vnd.openxmlformats-officedocument.presentationml.slideLayout+xml"/>
  <Override PartName="/ppt/slideLayouts/slideLayout100.xml" ContentType="application/vnd.openxmlformats-officedocument.presentationml.slideLayout+xml"/>
  <Override PartName="/ppt/slideLayouts/slideLayout9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Lst>
  <p:notesMasterIdLst>
    <p:notesMasterId r:id="rId80"/>
  </p:notesMasterIdLst>
  <p:handoutMasterIdLst>
    <p:handoutMasterId r:id="rId81"/>
  </p:handoutMasterIdLst>
  <p:sldIdLst>
    <p:sldId id="268" r:id="rId5"/>
    <p:sldId id="276" r:id="rId6"/>
    <p:sldId id="277" r:id="rId7"/>
    <p:sldId id="2487" r:id="rId8"/>
    <p:sldId id="269" r:id="rId9"/>
    <p:sldId id="270" r:id="rId10"/>
    <p:sldId id="2476" r:id="rId11"/>
    <p:sldId id="2467" r:id="rId12"/>
    <p:sldId id="2477" r:id="rId13"/>
    <p:sldId id="2478" r:id="rId14"/>
    <p:sldId id="2479" r:id="rId15"/>
    <p:sldId id="2481" r:id="rId16"/>
    <p:sldId id="2491" r:id="rId17"/>
    <p:sldId id="2483" r:id="rId18"/>
    <p:sldId id="669" r:id="rId19"/>
    <p:sldId id="663" r:id="rId20"/>
    <p:sldId id="664" r:id="rId21"/>
    <p:sldId id="675" r:id="rId22"/>
    <p:sldId id="2468" r:id="rId23"/>
    <p:sldId id="2485" r:id="rId24"/>
    <p:sldId id="2486" r:id="rId25"/>
    <p:sldId id="2488" r:id="rId26"/>
    <p:sldId id="2489" r:id="rId27"/>
    <p:sldId id="2490" r:id="rId28"/>
    <p:sldId id="2493" r:id="rId29"/>
    <p:sldId id="2494" r:id="rId30"/>
    <p:sldId id="2495" r:id="rId31"/>
    <p:sldId id="2496" r:id="rId32"/>
    <p:sldId id="2497" r:id="rId33"/>
    <p:sldId id="2498" r:id="rId34"/>
    <p:sldId id="698" r:id="rId35"/>
    <p:sldId id="273" r:id="rId36"/>
    <p:sldId id="2482" r:id="rId37"/>
    <p:sldId id="2508" r:id="rId38"/>
    <p:sldId id="660" r:id="rId39"/>
    <p:sldId id="661" r:id="rId40"/>
    <p:sldId id="2484" r:id="rId41"/>
    <p:sldId id="2492" r:id="rId42"/>
    <p:sldId id="662" r:id="rId43"/>
    <p:sldId id="2499" r:id="rId44"/>
    <p:sldId id="2500" r:id="rId45"/>
    <p:sldId id="2501" r:id="rId46"/>
    <p:sldId id="2507" r:id="rId47"/>
    <p:sldId id="2502" r:id="rId48"/>
    <p:sldId id="2504" r:id="rId49"/>
    <p:sldId id="2503" r:id="rId50"/>
    <p:sldId id="2514" r:id="rId51"/>
    <p:sldId id="2511" r:id="rId52"/>
    <p:sldId id="2509" r:id="rId53"/>
    <p:sldId id="2510" r:id="rId54"/>
    <p:sldId id="2470" r:id="rId55"/>
    <p:sldId id="2512" r:id="rId56"/>
    <p:sldId id="2505" r:id="rId57"/>
    <p:sldId id="2506" r:id="rId58"/>
    <p:sldId id="2513" r:id="rId59"/>
    <p:sldId id="2515" r:id="rId60"/>
    <p:sldId id="259" r:id="rId61"/>
    <p:sldId id="2516" r:id="rId62"/>
    <p:sldId id="2517" r:id="rId63"/>
    <p:sldId id="2438" r:id="rId64"/>
    <p:sldId id="341" r:id="rId65"/>
    <p:sldId id="2518" r:id="rId66"/>
    <p:sldId id="668" r:id="rId67"/>
    <p:sldId id="667" r:id="rId68"/>
    <p:sldId id="2519" r:id="rId69"/>
    <p:sldId id="2520" r:id="rId70"/>
    <p:sldId id="697" r:id="rId71"/>
    <p:sldId id="2521" r:id="rId72"/>
    <p:sldId id="2522" r:id="rId73"/>
    <p:sldId id="289" r:id="rId74"/>
    <p:sldId id="288" r:id="rId75"/>
    <p:sldId id="2331" r:id="rId76"/>
    <p:sldId id="2332" r:id="rId77"/>
    <p:sldId id="2333" r:id="rId78"/>
    <p:sldId id="2334" r:id="rId79"/>
  </p:sldIdLst>
  <p:sldSz cx="12192000" cy="6858000"/>
  <p:notesSz cx="6858000" cy="91440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Einleitung und Agenda" id="{8F2D7CEC-BB83-4743-ADDB-39626032455D}">
          <p14:sldIdLst>
            <p14:sldId id="268"/>
            <p14:sldId id="276"/>
            <p14:sldId id="277"/>
            <p14:sldId id="2487"/>
            <p14:sldId id="269"/>
          </p14:sldIdLst>
        </p14:section>
        <p14:section name="Was ist eine Wasserstraßen?" id="{5BED0FB8-C8EB-41CB-AAE6-C3CEC6551B66}">
          <p14:sldIdLst>
            <p14:sldId id="270"/>
            <p14:sldId id="2476"/>
            <p14:sldId id="2467"/>
            <p14:sldId id="2477"/>
            <p14:sldId id="2478"/>
            <p14:sldId id="2479"/>
            <p14:sldId id="2481"/>
            <p14:sldId id="2491"/>
            <p14:sldId id="2483"/>
            <p14:sldId id="669"/>
            <p14:sldId id="663"/>
            <p14:sldId id="664"/>
            <p14:sldId id="675"/>
            <p14:sldId id="2468"/>
            <p14:sldId id="2485"/>
            <p14:sldId id="2486"/>
            <p14:sldId id="2488"/>
            <p14:sldId id="2489"/>
            <p14:sldId id="2490"/>
            <p14:sldId id="2493"/>
            <p14:sldId id="2494"/>
            <p14:sldId id="2495"/>
            <p14:sldId id="2496"/>
            <p14:sldId id="2497"/>
            <p14:sldId id="2498"/>
            <p14:sldId id="698"/>
          </p14:sldIdLst>
        </p14:section>
        <p14:section name="Europäische Wasserstraßen" id="{1DEC3E3E-6CA0-47FB-A34E-64AEC245635D}">
          <p14:sldIdLst>
            <p14:sldId id="273"/>
            <p14:sldId id="2482"/>
            <p14:sldId id="2508"/>
            <p14:sldId id="660"/>
            <p14:sldId id="661"/>
            <p14:sldId id="2484"/>
            <p14:sldId id="2492"/>
            <p14:sldId id="662"/>
            <p14:sldId id="2499"/>
            <p14:sldId id="2500"/>
            <p14:sldId id="2501"/>
            <p14:sldId id="2507"/>
            <p14:sldId id="2502"/>
            <p14:sldId id="2504"/>
            <p14:sldId id="2503"/>
            <p14:sldId id="2514"/>
            <p14:sldId id="2511"/>
            <p14:sldId id="2509"/>
            <p14:sldId id="2510"/>
            <p14:sldId id="2470"/>
            <p14:sldId id="2512"/>
            <p14:sldId id="2505"/>
            <p14:sldId id="2506"/>
            <p14:sldId id="2513"/>
            <p14:sldId id="2515"/>
          </p14:sldIdLst>
        </p14:section>
        <p14:section name="Nachhaltiger Güterverkehr" id="{ED6ABA1D-A582-4099-A673-F59E89F377BD}">
          <p14:sldIdLst>
            <p14:sldId id="259"/>
            <p14:sldId id="2516"/>
            <p14:sldId id="2517"/>
            <p14:sldId id="2438"/>
            <p14:sldId id="341"/>
            <p14:sldId id="2518"/>
            <p14:sldId id="668"/>
            <p14:sldId id="667"/>
            <p14:sldId id="2519"/>
            <p14:sldId id="2520"/>
            <p14:sldId id="697"/>
            <p14:sldId id="2521"/>
            <p14:sldId id="2522"/>
            <p14:sldId id="289"/>
            <p14:sldId id="288"/>
            <p14:sldId id="2331"/>
            <p14:sldId id="2332"/>
            <p14:sldId id="2333"/>
            <p14:sldId id="2334"/>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E3769317-B2D4-5471-19B1-6DE3914D1852}" name="Pum Christina" initials="CP" userId="S::p42991@fhooe.at::a82e7e0d-e68d-43fd-9ce2-ebf69d9ea0b4" providerId="AD"/>
  <p188:author id="{7233BA9D-3C72-7553-A7D0-C964B0D6B17A}" name="Haller Alexandra" initials="AH" userId="S::p41184@fhooe.at::0055e21f-e096-423d-9457-e0de0f335c45" providerId="AD"/>
</p188:authorLst>
</file>

<file path=ppt/presProps.xml><?xml version="1.0" encoding="utf-8"?>
<p:presentationPr xmlns:a="http://schemas.openxmlformats.org/drawingml/2006/main" xmlns:r="http://schemas.openxmlformats.org/officeDocument/2006/relationships" xmlns:p="http://schemas.openxmlformats.org/presentationml/2006/main">
  <p:clrMru>
    <a:srgbClr val="5885BC"/>
    <a:srgbClr val="000000"/>
    <a:srgbClr val="2D4C71"/>
    <a:srgbClr val="3C6496"/>
    <a:srgbClr val="EEE4DA"/>
    <a:srgbClr val="F4EFE4"/>
    <a:srgbClr val="FBE0CD"/>
    <a:srgbClr val="FEF3E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C12EBE5-3445-45BD-9493-3B3698949638}" v="1" dt="2026-06-02T05:55:28.059"/>
  </p1510:revLst>
</p1510:revInfo>
</file>

<file path=ppt/tableStyles.xml><?xml version="1.0" encoding="utf-8"?>
<a:tblStyleLst xmlns:a="http://schemas.openxmlformats.org/drawingml/2006/main" def="{5C22544A-7EE6-4342-B048-85BDC9FD1C3A}">
  <a:tblStyle styleId="{7DF18680-E054-41AD-8BC1-D1AEF772440D}" styleName="Mittlere Formatvorlage 2 - Akz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5C22544A-7EE6-4342-B048-85BDC9FD1C3A}" styleName="Mittlere Formatvorlage 2 - Akz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ittlere Formatvorlage 2 - Akz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5202B0CA-FC54-4496-8BCA-5EF66A818D29}" styleName="Dunkle Formatvorlage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0660B408-B3CF-4A94-85FC-2B1E0A45F4A2}" styleName="Dunkle Formatvorlage 2 - Akzent 1/Akzent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91EBBBCC-DAD2-459C-BE2E-F6DE35CF9A28}" styleName="Dunkle Formatvorlage 2 - Akzent 3/Akz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46F890A9-2807-4EBB-B81D-B2AA78EC7F39}" styleName="Dunkle Formatvorlage 2 - Akzent 5/Akzent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EB344D84-9AFB-497E-A393-DC336BA19D2E}" styleName="Mittlere Formatvorlage 3 - Akz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2D5ABB26-0587-4C30-8999-92F81FD0307C}" styleName="Keine Formatvorlage, kein Raster">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1FECB4D8-DB02-4DC6-A0A2-4F2EBAE1DC90}" styleName="Mittlere Formatvorlage 1 - Akz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1E171933-4619-4E11-9A3F-F7608DF75F80}" styleName="Mittlere Formatvorlage 1 - Akz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a:noFill/>
            </a:ln>
          </a:insideV>
        </a:tcBdr>
        <a:fill>
          <a:solidFill>
            <a:schemeClr val="lt1"/>
          </a:solidFill>
        </a:fill>
      </a:tcStyle>
    </a:wholeTbl>
    <a:band1H>
      <a:tcStyle>
        <a:tcBdr/>
        <a:fill>
          <a:solidFill>
            <a:schemeClr val="accent4">
              <a:tint val="20000"/>
            </a:schemeClr>
          </a:solidFill>
        </a:fill>
      </a:tcStyle>
    </a:band1H>
    <a:band1V>
      <a:tcStyle>
        <a:tcBdr/>
        <a:fill>
          <a:solidFill>
            <a:schemeClr val="accent4">
              <a:tint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solidFill>
            <a:schemeClr val="lt1"/>
          </a:solidFill>
        </a:fill>
      </a:tcStyle>
    </a:lastRow>
    <a:firstRow>
      <a:tcTxStyle b="on">
        <a:fontRef idx="minor">
          <a:scrgbClr r="0" g="0" b="0"/>
        </a:fontRef>
        <a:schemeClr val="lt1"/>
      </a:tcTxStyle>
      <a:tcStyle>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583" autoAdjust="0"/>
    <p:restoredTop sz="64044" autoAdjust="0"/>
  </p:normalViewPr>
  <p:slideViewPr>
    <p:cSldViewPr snapToGrid="0">
      <p:cViewPr varScale="1">
        <p:scale>
          <a:sx n="98" d="100"/>
          <a:sy n="98" d="100"/>
        </p:scale>
        <p:origin x="2580" y="84"/>
      </p:cViewPr>
      <p:guideLst/>
    </p:cSldViewPr>
  </p:slideViewPr>
  <p:outlineViewPr>
    <p:cViewPr>
      <p:scale>
        <a:sx n="33" d="100"/>
        <a:sy n="33" d="100"/>
      </p:scale>
      <p:origin x="0" y="-9804"/>
    </p:cViewPr>
  </p:outlineViewPr>
  <p:notesTextViewPr>
    <p:cViewPr>
      <p:scale>
        <a:sx n="1" d="1"/>
        <a:sy n="1" d="1"/>
      </p:scale>
      <p:origin x="0" y="0"/>
    </p:cViewPr>
  </p:notesTextViewPr>
  <p:sorterViewPr>
    <p:cViewPr>
      <p:scale>
        <a:sx n="100" d="100"/>
        <a:sy n="100" d="100"/>
      </p:scale>
      <p:origin x="0" y="0"/>
    </p:cViewPr>
  </p:sorter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theme" Target="theme/theme1.xml"/><Relationship Id="rId16" Type="http://schemas.openxmlformats.org/officeDocument/2006/relationships/slide" Target="slides/slide12.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5" Type="http://schemas.openxmlformats.org/officeDocument/2006/relationships/slide" Target="slides/slide1.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slide" Target="slides/slide65.xml"/><Relationship Id="rId77" Type="http://schemas.openxmlformats.org/officeDocument/2006/relationships/slide" Target="slides/slide73.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80" Type="http://schemas.openxmlformats.org/officeDocument/2006/relationships/notesMaster" Target="notesMasters/notesMaster1.xml"/><Relationship Id="rId85"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slide" Target="slides/slide71.xml"/><Relationship Id="rId83" Type="http://schemas.openxmlformats.org/officeDocument/2006/relationships/viewProps" Target="viewProps.xml"/><Relationship Id="rId88" Type="http://schemas.microsoft.com/office/2018/10/relationships/authors" Target="author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slide" Target="slides/slide69.xml"/><Relationship Id="rId78" Type="http://schemas.openxmlformats.org/officeDocument/2006/relationships/slide" Target="slides/slide74.xml"/><Relationship Id="rId81" Type="http://schemas.openxmlformats.org/officeDocument/2006/relationships/handoutMaster" Target="handoutMasters/handoutMaster1.xml"/><Relationship Id="rId86"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7" Type="http://schemas.openxmlformats.org/officeDocument/2006/relationships/slide" Target="slides/slide3.xml"/><Relationship Id="rId71" Type="http://schemas.openxmlformats.org/officeDocument/2006/relationships/slide" Target="slides/slide67.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microsoft.com/office/2015/10/relationships/revisionInfo" Target="revisionInfo.xml"/><Relationship Id="rId61" Type="http://schemas.openxmlformats.org/officeDocument/2006/relationships/slide" Target="slides/slide57.xml"/><Relationship Id="rId82"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aller Alexandra" userId="0055e21f-e096-423d-9457-e0de0f335c45" providerId="ADAL" clId="{612B4937-526F-407B-A083-751AC2E8E9D6}"/>
    <pc:docChg chg="modSld sldOrd">
      <pc:chgData name="Haller Alexandra" userId="0055e21f-e096-423d-9457-e0de0f335c45" providerId="ADAL" clId="{612B4937-526F-407B-A083-751AC2E8E9D6}" dt="2026-05-27T09:23:49.857" v="471" actId="20577"/>
      <pc:docMkLst>
        <pc:docMk/>
      </pc:docMkLst>
      <pc:sldChg chg="modSp mod">
        <pc:chgData name="Haller Alexandra" userId="0055e21f-e096-423d-9457-e0de0f335c45" providerId="ADAL" clId="{612B4937-526F-407B-A083-751AC2E8E9D6}" dt="2026-05-27T09:23:49.857" v="471" actId="20577"/>
        <pc:sldMkLst>
          <pc:docMk/>
          <pc:sldMk cId="1665795758" sldId="277"/>
        </pc:sldMkLst>
        <pc:spChg chg="mod">
          <ac:chgData name="Haller Alexandra" userId="0055e21f-e096-423d-9457-e0de0f335c45" providerId="ADAL" clId="{612B4937-526F-407B-A083-751AC2E8E9D6}" dt="2026-05-27T09:23:49.857" v="471" actId="20577"/>
          <ac:spMkLst>
            <pc:docMk/>
            <pc:sldMk cId="1665795758" sldId="277"/>
            <ac:spMk id="3" creationId="{1F959BDB-30E6-819F-8559-AB95A5C80D00}"/>
          </ac:spMkLst>
        </pc:spChg>
      </pc:sldChg>
      <pc:sldChg chg="modNotesTx">
        <pc:chgData name="Haller Alexandra" userId="0055e21f-e096-423d-9457-e0de0f335c45" providerId="ADAL" clId="{612B4937-526F-407B-A083-751AC2E8E9D6}" dt="2026-05-27T08:18:02.782" v="426" actId="20577"/>
        <pc:sldMkLst>
          <pc:docMk/>
          <pc:sldMk cId="3477008325" sldId="661"/>
        </pc:sldMkLst>
      </pc:sldChg>
      <pc:sldChg chg="modSp mod">
        <pc:chgData name="Haller Alexandra" userId="0055e21f-e096-423d-9457-e0de0f335c45" providerId="ADAL" clId="{612B4937-526F-407B-A083-751AC2E8E9D6}" dt="2026-05-27T08:30:14.722" v="456" actId="20577"/>
        <pc:sldMkLst>
          <pc:docMk/>
          <pc:sldMk cId="2266806899" sldId="662"/>
        </pc:sldMkLst>
        <pc:spChg chg="mod">
          <ac:chgData name="Haller Alexandra" userId="0055e21f-e096-423d-9457-e0de0f335c45" providerId="ADAL" clId="{612B4937-526F-407B-A083-751AC2E8E9D6}" dt="2026-05-27T08:30:14.722" v="456" actId="20577"/>
          <ac:spMkLst>
            <pc:docMk/>
            <pc:sldMk cId="2266806899" sldId="662"/>
            <ac:spMk id="11" creationId="{E47B58A5-D9D1-1712-4D07-F5AD60A6D4B4}"/>
          </ac:spMkLst>
        </pc:spChg>
      </pc:sldChg>
      <pc:sldChg chg="modSp mod modNotesTx">
        <pc:chgData name="Haller Alexandra" userId="0055e21f-e096-423d-9457-e0de0f335c45" providerId="ADAL" clId="{612B4937-526F-407B-A083-751AC2E8E9D6}" dt="2026-05-27T08:07:55.045" v="211" actId="20577"/>
        <pc:sldMkLst>
          <pc:docMk/>
          <pc:sldMk cId="987353020" sldId="669"/>
        </pc:sldMkLst>
        <pc:spChg chg="mod">
          <ac:chgData name="Haller Alexandra" userId="0055e21f-e096-423d-9457-e0de0f335c45" providerId="ADAL" clId="{612B4937-526F-407B-A083-751AC2E8E9D6}" dt="2026-05-27T08:07:50.898" v="208" actId="20577"/>
          <ac:spMkLst>
            <pc:docMk/>
            <pc:sldMk cId="987353020" sldId="669"/>
            <ac:spMk id="6" creationId="{9B146767-1E3F-BE30-6EB2-F1300BF0FDF7}"/>
          </ac:spMkLst>
        </pc:spChg>
      </pc:sldChg>
      <pc:sldChg chg="modSp mod">
        <pc:chgData name="Haller Alexandra" userId="0055e21f-e096-423d-9457-e0de0f335c45" providerId="ADAL" clId="{612B4937-526F-407B-A083-751AC2E8E9D6}" dt="2026-05-27T08:02:31.222" v="78" actId="20577"/>
        <pc:sldMkLst>
          <pc:docMk/>
          <pc:sldMk cId="3980546111" sldId="2476"/>
        </pc:sldMkLst>
        <pc:spChg chg="mod">
          <ac:chgData name="Haller Alexandra" userId="0055e21f-e096-423d-9457-e0de0f335c45" providerId="ADAL" clId="{612B4937-526F-407B-A083-751AC2E8E9D6}" dt="2026-05-27T08:02:31.222" v="78" actId="20577"/>
          <ac:spMkLst>
            <pc:docMk/>
            <pc:sldMk cId="3980546111" sldId="2476"/>
            <ac:spMk id="3" creationId="{E2C04BDE-E8EA-7CFD-7BB5-5E6A73193ECA}"/>
          </ac:spMkLst>
        </pc:spChg>
      </pc:sldChg>
      <pc:sldChg chg="modSp mod">
        <pc:chgData name="Haller Alexandra" userId="0055e21f-e096-423d-9457-e0de0f335c45" providerId="ADAL" clId="{612B4937-526F-407B-A083-751AC2E8E9D6}" dt="2026-05-27T08:04:52.412" v="80" actId="20577"/>
        <pc:sldMkLst>
          <pc:docMk/>
          <pc:sldMk cId="2353758613" sldId="2478"/>
        </pc:sldMkLst>
        <pc:spChg chg="mod">
          <ac:chgData name="Haller Alexandra" userId="0055e21f-e096-423d-9457-e0de0f335c45" providerId="ADAL" clId="{612B4937-526F-407B-A083-751AC2E8E9D6}" dt="2026-05-27T08:04:52.412" v="80" actId="20577"/>
          <ac:spMkLst>
            <pc:docMk/>
            <pc:sldMk cId="2353758613" sldId="2478"/>
            <ac:spMk id="5" creationId="{DE3AB076-28D2-E0BE-1A6B-305FDFEA7C5C}"/>
          </ac:spMkLst>
        </pc:spChg>
      </pc:sldChg>
      <pc:sldChg chg="modSp mod modNotesTx">
        <pc:chgData name="Haller Alexandra" userId="0055e21f-e096-423d-9457-e0de0f335c45" providerId="ADAL" clId="{612B4937-526F-407B-A083-751AC2E8E9D6}" dt="2026-05-27T08:06:55.153" v="136" actId="14100"/>
        <pc:sldMkLst>
          <pc:docMk/>
          <pc:sldMk cId="1604242486" sldId="2483"/>
        </pc:sldMkLst>
        <pc:spChg chg="mod">
          <ac:chgData name="Haller Alexandra" userId="0055e21f-e096-423d-9457-e0de0f335c45" providerId="ADAL" clId="{612B4937-526F-407B-A083-751AC2E8E9D6}" dt="2026-05-27T08:06:55.153" v="136" actId="14100"/>
          <ac:spMkLst>
            <pc:docMk/>
            <pc:sldMk cId="1604242486" sldId="2483"/>
            <ac:spMk id="2" creationId="{0D9B9A95-FAB8-56C0-5AE7-ABC242231153}"/>
          </ac:spMkLst>
        </pc:spChg>
      </pc:sldChg>
      <pc:sldChg chg="modNotesTx">
        <pc:chgData name="Haller Alexandra" userId="0055e21f-e096-423d-9457-e0de0f335c45" providerId="ADAL" clId="{612B4937-526F-407B-A083-751AC2E8E9D6}" dt="2026-05-27T08:20:41.169" v="435" actId="20577"/>
        <pc:sldMkLst>
          <pc:docMk/>
          <pc:sldMk cId="1455808979" sldId="2484"/>
        </pc:sldMkLst>
      </pc:sldChg>
      <pc:sldChg chg="ord">
        <pc:chgData name="Haller Alexandra" userId="0055e21f-e096-423d-9457-e0de0f335c45" providerId="ADAL" clId="{612B4937-526F-407B-A083-751AC2E8E9D6}" dt="2026-05-27T08:09:41.115" v="213"/>
        <pc:sldMkLst>
          <pc:docMk/>
          <pc:sldMk cId="983300578" sldId="2491"/>
        </pc:sldMkLst>
      </pc:sldChg>
      <pc:sldChg chg="modNotesTx">
        <pc:chgData name="Haller Alexandra" userId="0055e21f-e096-423d-9457-e0de0f335c45" providerId="ADAL" clId="{612B4937-526F-407B-A083-751AC2E8E9D6}" dt="2026-05-27T08:29:13.478" v="454" actId="20577"/>
        <pc:sldMkLst>
          <pc:docMk/>
          <pc:sldMk cId="3555879060" sldId="2492"/>
        </pc:sldMkLst>
      </pc:sldChg>
      <pc:sldChg chg="modSp mod">
        <pc:chgData name="Haller Alexandra" userId="0055e21f-e096-423d-9457-e0de0f335c45" providerId="ADAL" clId="{612B4937-526F-407B-A083-751AC2E8E9D6}" dt="2026-05-27T08:34:04.113" v="457" actId="15"/>
        <pc:sldMkLst>
          <pc:docMk/>
          <pc:sldMk cId="3829603025" sldId="2500"/>
        </pc:sldMkLst>
        <pc:spChg chg="mod">
          <ac:chgData name="Haller Alexandra" userId="0055e21f-e096-423d-9457-e0de0f335c45" providerId="ADAL" clId="{612B4937-526F-407B-A083-751AC2E8E9D6}" dt="2026-05-27T08:34:04.113" v="457" actId="15"/>
          <ac:spMkLst>
            <pc:docMk/>
            <pc:sldMk cId="3829603025" sldId="2500"/>
            <ac:spMk id="3" creationId="{63F875EF-6944-A077-DCA7-B432757A09BE}"/>
          </ac:spMkLst>
        </pc:spChg>
      </pc:sldChg>
      <pc:sldChg chg="ord">
        <pc:chgData name="Haller Alexandra" userId="0055e21f-e096-423d-9457-e0de0f335c45" providerId="ADAL" clId="{612B4937-526F-407B-A083-751AC2E8E9D6}" dt="2026-05-27T08:37:25.303" v="461"/>
        <pc:sldMkLst>
          <pc:docMk/>
          <pc:sldMk cId="410010827" sldId="2505"/>
        </pc:sldMkLst>
      </pc:sldChg>
      <pc:sldChg chg="ord">
        <pc:chgData name="Haller Alexandra" userId="0055e21f-e096-423d-9457-e0de0f335c45" providerId="ADAL" clId="{612B4937-526F-407B-A083-751AC2E8E9D6}" dt="2026-05-27T08:37:39.824" v="463"/>
        <pc:sldMkLst>
          <pc:docMk/>
          <pc:sldMk cId="1815979360" sldId="2506"/>
        </pc:sldMkLst>
      </pc:sldChg>
      <pc:sldChg chg="modSp mod">
        <pc:chgData name="Haller Alexandra" userId="0055e21f-e096-423d-9457-e0de0f335c45" providerId="ADAL" clId="{612B4937-526F-407B-A083-751AC2E8E9D6}" dt="2026-05-27T08:34:38.391" v="459" actId="20577"/>
        <pc:sldMkLst>
          <pc:docMk/>
          <pc:sldMk cId="3669451776" sldId="2507"/>
        </pc:sldMkLst>
        <pc:spChg chg="mod">
          <ac:chgData name="Haller Alexandra" userId="0055e21f-e096-423d-9457-e0de0f335c45" providerId="ADAL" clId="{612B4937-526F-407B-A083-751AC2E8E9D6}" dt="2026-05-27T08:34:38.391" v="459" actId="20577"/>
          <ac:spMkLst>
            <pc:docMk/>
            <pc:sldMk cId="3669451776" sldId="2507"/>
            <ac:spMk id="11" creationId="{A89974C6-F6EE-734A-326B-264FBC498B94}"/>
          </ac:spMkLst>
        </pc:spChg>
      </pc:sldChg>
      <pc:sldChg chg="modSp mod">
        <pc:chgData name="Haller Alexandra" userId="0055e21f-e096-423d-9457-e0de0f335c45" providerId="ADAL" clId="{612B4937-526F-407B-A083-751AC2E8E9D6}" dt="2026-05-27T08:14:30.413" v="216" actId="20577"/>
        <pc:sldMkLst>
          <pc:docMk/>
          <pc:sldMk cId="2927991399" sldId="2508"/>
        </pc:sldMkLst>
        <pc:spChg chg="mod">
          <ac:chgData name="Haller Alexandra" userId="0055e21f-e096-423d-9457-e0de0f335c45" providerId="ADAL" clId="{612B4937-526F-407B-A083-751AC2E8E9D6}" dt="2026-05-27T08:14:30.413" v="216" actId="20577"/>
          <ac:spMkLst>
            <pc:docMk/>
            <pc:sldMk cId="2927991399" sldId="2508"/>
            <ac:spMk id="3" creationId="{2F701495-204E-4DBB-67BC-054F8EAF129F}"/>
          </ac:spMkLst>
        </pc:spChg>
      </pc:sldChg>
      <pc:sldChg chg="ord">
        <pc:chgData name="Haller Alexandra" userId="0055e21f-e096-423d-9457-e0de0f335c45" providerId="ADAL" clId="{612B4937-526F-407B-A083-751AC2E8E9D6}" dt="2026-05-27T08:38:58.897" v="467"/>
        <pc:sldMkLst>
          <pc:docMk/>
          <pc:sldMk cId="11577137" sldId="2512"/>
        </pc:sldMkLst>
      </pc:sldChg>
      <pc:sldChg chg="ord">
        <pc:chgData name="Haller Alexandra" userId="0055e21f-e096-423d-9457-e0de0f335c45" providerId="ADAL" clId="{612B4937-526F-407B-A083-751AC2E8E9D6}" dt="2026-05-27T08:38:43.602" v="465"/>
        <pc:sldMkLst>
          <pc:docMk/>
          <pc:sldMk cId="3362422900" sldId="2513"/>
        </pc:sldMkLst>
      </pc:sldChg>
    </pc:docChg>
  </pc:docChgLst>
  <pc:docChgLst>
    <pc:chgData name="Pum Christina" userId="a82e7e0d-e68d-43fd-9ce2-ebf69d9ea0b4" providerId="ADAL" clId="{C74C004E-2192-4A0B-857F-355394A13FB5}"/>
    <pc:docChg chg="undo redo custSel addSld delSld modSld sldOrd modMainMaster addSection delSection modSection">
      <pc:chgData name="Pum Christina" userId="a82e7e0d-e68d-43fd-9ce2-ebf69d9ea0b4" providerId="ADAL" clId="{C74C004E-2192-4A0B-857F-355394A13FB5}" dt="2026-06-02T05:46:07.547" v="9784" actId="14100"/>
      <pc:docMkLst>
        <pc:docMk/>
      </pc:docMkLst>
      <pc:sldChg chg="modSp mod">
        <pc:chgData name="Pum Christina" userId="a82e7e0d-e68d-43fd-9ce2-ebf69d9ea0b4" providerId="ADAL" clId="{C74C004E-2192-4A0B-857F-355394A13FB5}" dt="2026-05-15T11:12:47.565" v="1796" actId="20577"/>
        <pc:sldMkLst>
          <pc:docMk/>
          <pc:sldMk cId="364822707" sldId="259"/>
        </pc:sldMkLst>
        <pc:spChg chg="mod">
          <ac:chgData name="Pum Christina" userId="a82e7e0d-e68d-43fd-9ce2-ebf69d9ea0b4" providerId="ADAL" clId="{C74C004E-2192-4A0B-857F-355394A13FB5}" dt="2026-05-15T11:12:47.565" v="1796" actId="20577"/>
          <ac:spMkLst>
            <pc:docMk/>
            <pc:sldMk cId="364822707" sldId="259"/>
            <ac:spMk id="8" creationId="{B692BE69-1B05-4ABB-98F2-A282EF963262}"/>
          </ac:spMkLst>
        </pc:spChg>
      </pc:sldChg>
      <pc:sldChg chg="modSp mod">
        <pc:chgData name="Pum Christina" userId="a82e7e0d-e68d-43fd-9ce2-ebf69d9ea0b4" providerId="ADAL" clId="{C74C004E-2192-4A0B-857F-355394A13FB5}" dt="2026-05-26T11:53:34.491" v="8981" actId="20577"/>
        <pc:sldMkLst>
          <pc:docMk/>
          <pc:sldMk cId="2818216577" sldId="268"/>
        </pc:sldMkLst>
        <pc:spChg chg="mod">
          <ac:chgData name="Pum Christina" userId="a82e7e0d-e68d-43fd-9ce2-ebf69d9ea0b4" providerId="ADAL" clId="{C74C004E-2192-4A0B-857F-355394A13FB5}" dt="2026-05-26T11:53:34.491" v="8981" actId="20577"/>
          <ac:spMkLst>
            <pc:docMk/>
            <pc:sldMk cId="2818216577" sldId="268"/>
            <ac:spMk id="5" creationId="{FDC3F7F4-9A05-4D69-87F5-695C7E9B71F0}"/>
          </ac:spMkLst>
        </pc:spChg>
      </pc:sldChg>
      <pc:sldChg chg="addSp delSp modSp mod">
        <pc:chgData name="Pum Christina" userId="a82e7e0d-e68d-43fd-9ce2-ebf69d9ea0b4" providerId="ADAL" clId="{C74C004E-2192-4A0B-857F-355394A13FB5}" dt="2026-05-26T10:11:13.171" v="8689" actId="478"/>
        <pc:sldMkLst>
          <pc:docMk/>
          <pc:sldMk cId="3364259762" sldId="269"/>
        </pc:sldMkLst>
        <pc:spChg chg="add mod">
          <ac:chgData name="Pum Christina" userId="a82e7e0d-e68d-43fd-9ce2-ebf69d9ea0b4" providerId="ADAL" clId="{C74C004E-2192-4A0B-857F-355394A13FB5}" dt="2026-05-26T10:04:18.952" v="8545"/>
          <ac:spMkLst>
            <pc:docMk/>
            <pc:sldMk cId="3364259762" sldId="269"/>
            <ac:spMk id="2" creationId="{ED6733D5-8DCC-E605-41B3-BD4C3A9B0792}"/>
          </ac:spMkLst>
        </pc:spChg>
      </pc:sldChg>
      <pc:sldChg chg="modSp add del mod">
        <pc:chgData name="Pum Christina" userId="a82e7e0d-e68d-43fd-9ce2-ebf69d9ea0b4" providerId="ADAL" clId="{C74C004E-2192-4A0B-857F-355394A13FB5}" dt="2026-05-15T11:09:32.633" v="1705" actId="20577"/>
        <pc:sldMkLst>
          <pc:docMk/>
          <pc:sldMk cId="66633013" sldId="270"/>
        </pc:sldMkLst>
        <pc:spChg chg="mod">
          <ac:chgData name="Pum Christina" userId="a82e7e0d-e68d-43fd-9ce2-ebf69d9ea0b4" providerId="ADAL" clId="{C74C004E-2192-4A0B-857F-355394A13FB5}" dt="2026-05-15T11:09:32.633" v="1705" actId="20577"/>
          <ac:spMkLst>
            <pc:docMk/>
            <pc:sldMk cId="66633013" sldId="270"/>
            <ac:spMk id="2" creationId="{8A9D84B3-3B38-4244-BB4F-C957DC6E67D3}"/>
          </ac:spMkLst>
        </pc:spChg>
      </pc:sldChg>
      <pc:sldChg chg="modSp mod">
        <pc:chgData name="Pum Christina" userId="a82e7e0d-e68d-43fd-9ce2-ebf69d9ea0b4" providerId="ADAL" clId="{C74C004E-2192-4A0B-857F-355394A13FB5}" dt="2026-05-15T11:13:01.098" v="1823" actId="20577"/>
        <pc:sldMkLst>
          <pc:docMk/>
          <pc:sldMk cId="2059957767" sldId="273"/>
        </pc:sldMkLst>
        <pc:spChg chg="mod">
          <ac:chgData name="Pum Christina" userId="a82e7e0d-e68d-43fd-9ce2-ebf69d9ea0b4" providerId="ADAL" clId="{C74C004E-2192-4A0B-857F-355394A13FB5}" dt="2026-05-15T11:13:01.098" v="1823" actId="20577"/>
          <ac:spMkLst>
            <pc:docMk/>
            <pc:sldMk cId="2059957767" sldId="273"/>
            <ac:spMk id="3" creationId="{4B4D1467-072E-4678-8872-2D13D16653EE}"/>
          </ac:spMkLst>
        </pc:spChg>
      </pc:sldChg>
      <pc:sldChg chg="modSp mod">
        <pc:chgData name="Pum Christina" userId="a82e7e0d-e68d-43fd-9ce2-ebf69d9ea0b4" providerId="ADAL" clId="{C74C004E-2192-4A0B-857F-355394A13FB5}" dt="2026-05-26T11:53:56.008" v="9036" actId="20577"/>
        <pc:sldMkLst>
          <pc:docMk/>
          <pc:sldMk cId="2797899128" sldId="276"/>
        </pc:sldMkLst>
        <pc:spChg chg="mod">
          <ac:chgData name="Pum Christina" userId="a82e7e0d-e68d-43fd-9ce2-ebf69d9ea0b4" providerId="ADAL" clId="{C74C004E-2192-4A0B-857F-355394A13FB5}" dt="2026-05-26T11:53:56.008" v="9036" actId="20577"/>
          <ac:spMkLst>
            <pc:docMk/>
            <pc:sldMk cId="2797899128" sldId="276"/>
            <ac:spMk id="3" creationId="{DCFA72EE-9795-142E-AA2D-DCDF0AAD260F}"/>
          </ac:spMkLst>
        </pc:spChg>
        <pc:spChg chg="mod">
          <ac:chgData name="Pum Christina" userId="a82e7e0d-e68d-43fd-9ce2-ebf69d9ea0b4" providerId="ADAL" clId="{C74C004E-2192-4A0B-857F-355394A13FB5}" dt="2026-05-26T10:03:36.720" v="8529" actId="20577"/>
          <ac:spMkLst>
            <pc:docMk/>
            <pc:sldMk cId="2797899128" sldId="276"/>
            <ac:spMk id="9" creationId="{F8C65F85-1282-1C63-61E0-AEBA624227A5}"/>
          </ac:spMkLst>
        </pc:spChg>
      </pc:sldChg>
      <pc:sldChg chg="addSp delSp modSp mod">
        <pc:chgData name="Pum Christina" userId="a82e7e0d-e68d-43fd-9ce2-ebf69d9ea0b4" providerId="ADAL" clId="{C74C004E-2192-4A0B-857F-355394A13FB5}" dt="2026-06-02T05:46:07.547" v="9784" actId="14100"/>
        <pc:sldMkLst>
          <pc:docMk/>
          <pc:sldMk cId="1665795758" sldId="277"/>
        </pc:sldMkLst>
        <pc:spChg chg="mod">
          <ac:chgData name="Pum Christina" userId="a82e7e0d-e68d-43fd-9ce2-ebf69d9ea0b4" providerId="ADAL" clId="{C74C004E-2192-4A0B-857F-355394A13FB5}" dt="2026-06-02T05:46:07.547" v="9784" actId="14100"/>
          <ac:spMkLst>
            <pc:docMk/>
            <pc:sldMk cId="1665795758" sldId="277"/>
            <ac:spMk id="3" creationId="{1F959BDB-30E6-819F-8559-AB95A5C80D00}"/>
          </ac:spMkLst>
        </pc:spChg>
        <pc:spChg chg="add mod">
          <ac:chgData name="Pum Christina" userId="a82e7e0d-e68d-43fd-9ce2-ebf69d9ea0b4" providerId="ADAL" clId="{C74C004E-2192-4A0B-857F-355394A13FB5}" dt="2026-05-26T10:04:11.207" v="8541"/>
          <ac:spMkLst>
            <pc:docMk/>
            <pc:sldMk cId="1665795758" sldId="277"/>
            <ac:spMk id="5" creationId="{BAD26D24-C45C-3805-5445-028C9FBA52F3}"/>
          </ac:spMkLst>
        </pc:spChg>
      </pc:sldChg>
      <pc:sldChg chg="addSp delSp modSp mod">
        <pc:chgData name="Pum Christina" userId="a82e7e0d-e68d-43fd-9ce2-ebf69d9ea0b4" providerId="ADAL" clId="{C74C004E-2192-4A0B-857F-355394A13FB5}" dt="2026-05-07T08:04:56.193" v="1667"/>
        <pc:sldMkLst>
          <pc:docMk/>
          <pc:sldMk cId="2007790889" sldId="288"/>
        </pc:sldMkLst>
        <pc:spChg chg="add mod">
          <ac:chgData name="Pum Christina" userId="a82e7e0d-e68d-43fd-9ce2-ebf69d9ea0b4" providerId="ADAL" clId="{C74C004E-2192-4A0B-857F-355394A13FB5}" dt="2026-05-07T08:04:56.193" v="1667"/>
          <ac:spMkLst>
            <pc:docMk/>
            <pc:sldMk cId="2007790889" sldId="288"/>
            <ac:spMk id="2" creationId="{69A2057C-23A7-7673-B2EA-BE99318AB3B1}"/>
          </ac:spMkLst>
        </pc:spChg>
      </pc:sldChg>
      <pc:sldChg chg="addSp delSp modSp add mod modClrScheme chgLayout modNotesTx">
        <pc:chgData name="Pum Christina" userId="a82e7e0d-e68d-43fd-9ce2-ebf69d9ea0b4" providerId="ADAL" clId="{C74C004E-2192-4A0B-857F-355394A13FB5}" dt="2026-05-26T11:05:34.241" v="8967" actId="20577"/>
        <pc:sldMkLst>
          <pc:docMk/>
          <pc:sldMk cId="148457202" sldId="341"/>
        </pc:sldMkLst>
        <pc:spChg chg="mod ord">
          <ac:chgData name="Pum Christina" userId="a82e7e0d-e68d-43fd-9ce2-ebf69d9ea0b4" providerId="ADAL" clId="{C74C004E-2192-4A0B-857F-355394A13FB5}" dt="2026-05-26T11:04:24.661" v="8904" actId="700"/>
          <ac:spMkLst>
            <pc:docMk/>
            <pc:sldMk cId="148457202" sldId="341"/>
            <ac:spMk id="2" creationId="{58289093-7B20-EDAA-2B38-543E1DEBE707}"/>
          </ac:spMkLst>
        </pc:spChg>
        <pc:spChg chg="add mod">
          <ac:chgData name="Pum Christina" userId="a82e7e0d-e68d-43fd-9ce2-ebf69d9ea0b4" providerId="ADAL" clId="{C74C004E-2192-4A0B-857F-355394A13FB5}" dt="2026-05-26T11:04:37.439" v="8906"/>
          <ac:spMkLst>
            <pc:docMk/>
            <pc:sldMk cId="148457202" sldId="341"/>
            <ac:spMk id="3" creationId="{1F9A58AE-E953-46AC-3241-CACF0A771014}"/>
          </ac:spMkLst>
        </pc:spChg>
        <pc:spChg chg="add mod">
          <ac:chgData name="Pum Christina" userId="a82e7e0d-e68d-43fd-9ce2-ebf69d9ea0b4" providerId="ADAL" clId="{C74C004E-2192-4A0B-857F-355394A13FB5}" dt="2026-05-26T11:05:34.241" v="8967" actId="20577"/>
          <ac:spMkLst>
            <pc:docMk/>
            <pc:sldMk cId="148457202" sldId="341"/>
            <ac:spMk id="7" creationId="{629511B6-C3D1-BF3A-096C-71DD4CE22821}"/>
          </ac:spMkLst>
        </pc:spChg>
        <pc:graphicFrameChg chg="mod">
          <ac:chgData name="Pum Christina" userId="a82e7e0d-e68d-43fd-9ce2-ebf69d9ea0b4" providerId="ADAL" clId="{C74C004E-2192-4A0B-857F-355394A13FB5}" dt="2026-05-26T11:05:10.019" v="8926" actId="1076"/>
          <ac:graphicFrameMkLst>
            <pc:docMk/>
            <pc:sldMk cId="148457202" sldId="341"/>
            <ac:graphicFrameMk id="6" creationId="{E947713E-C143-D925-7654-A200401F7076}"/>
          </ac:graphicFrameMkLst>
        </pc:graphicFrameChg>
      </pc:sldChg>
      <pc:sldChg chg="addSp delSp modSp add mod ord">
        <pc:chgData name="Pum Christina" userId="a82e7e0d-e68d-43fd-9ce2-ebf69d9ea0b4" providerId="ADAL" clId="{C74C004E-2192-4A0B-857F-355394A13FB5}" dt="2026-05-26T10:08:04.598" v="8624"/>
        <pc:sldMkLst>
          <pc:docMk/>
          <pc:sldMk cId="850897595" sldId="660"/>
        </pc:sldMkLst>
        <pc:spChg chg="add mod">
          <ac:chgData name="Pum Christina" userId="a82e7e0d-e68d-43fd-9ce2-ebf69d9ea0b4" providerId="ADAL" clId="{C74C004E-2192-4A0B-857F-355394A13FB5}" dt="2026-05-26T10:08:04.598" v="8624"/>
          <ac:spMkLst>
            <pc:docMk/>
            <pc:sldMk cId="850897595" sldId="660"/>
            <ac:spMk id="5" creationId="{95933862-D125-68B9-5EEC-3BEBD164BEE9}"/>
          </ac:spMkLst>
        </pc:spChg>
      </pc:sldChg>
      <pc:sldChg chg="addSp delSp modSp add mod ord modNotesTx">
        <pc:chgData name="Pum Christina" userId="a82e7e0d-e68d-43fd-9ce2-ebf69d9ea0b4" providerId="ADAL" clId="{C74C004E-2192-4A0B-857F-355394A13FB5}" dt="2026-05-26T10:08:08.189" v="8626"/>
        <pc:sldMkLst>
          <pc:docMk/>
          <pc:sldMk cId="3477008325" sldId="661"/>
        </pc:sldMkLst>
        <pc:spChg chg="add mod">
          <ac:chgData name="Pum Christina" userId="a82e7e0d-e68d-43fd-9ce2-ebf69d9ea0b4" providerId="ADAL" clId="{C74C004E-2192-4A0B-857F-355394A13FB5}" dt="2026-05-26T10:08:08.189" v="8626"/>
          <ac:spMkLst>
            <pc:docMk/>
            <pc:sldMk cId="3477008325" sldId="661"/>
            <ac:spMk id="8" creationId="{C02FA994-BCA6-CA1E-A49A-3B573495D154}"/>
          </ac:spMkLst>
        </pc:spChg>
      </pc:sldChg>
      <pc:sldChg chg="addSp delSp modSp add mod">
        <pc:chgData name="Pum Christina" userId="a82e7e0d-e68d-43fd-9ce2-ebf69d9ea0b4" providerId="ADAL" clId="{C74C004E-2192-4A0B-857F-355394A13FB5}" dt="2026-05-26T10:08:19.244" v="8632"/>
        <pc:sldMkLst>
          <pc:docMk/>
          <pc:sldMk cId="2266806899" sldId="662"/>
        </pc:sldMkLst>
        <pc:spChg chg="add mod">
          <ac:chgData name="Pum Christina" userId="a82e7e0d-e68d-43fd-9ce2-ebf69d9ea0b4" providerId="ADAL" clId="{C74C004E-2192-4A0B-857F-355394A13FB5}" dt="2026-05-26T10:08:19.244" v="8632"/>
          <ac:spMkLst>
            <pc:docMk/>
            <pc:sldMk cId="2266806899" sldId="662"/>
            <ac:spMk id="7" creationId="{9CF619A6-8ABB-381C-91AA-53DEC0707F1D}"/>
          </ac:spMkLst>
        </pc:spChg>
      </pc:sldChg>
      <pc:sldChg chg="addSp delSp modSp mod ord">
        <pc:chgData name="Pum Christina" userId="a82e7e0d-e68d-43fd-9ce2-ebf69d9ea0b4" providerId="ADAL" clId="{C74C004E-2192-4A0B-857F-355394A13FB5}" dt="2026-05-26T10:06:38.387" v="8584"/>
        <pc:sldMkLst>
          <pc:docMk/>
          <pc:sldMk cId="966446883" sldId="663"/>
        </pc:sldMkLst>
        <pc:spChg chg="add mod">
          <ac:chgData name="Pum Christina" userId="a82e7e0d-e68d-43fd-9ce2-ebf69d9ea0b4" providerId="ADAL" clId="{C74C004E-2192-4A0B-857F-355394A13FB5}" dt="2026-05-26T10:06:38.387" v="8584"/>
          <ac:spMkLst>
            <pc:docMk/>
            <pc:sldMk cId="966446883" sldId="663"/>
            <ac:spMk id="2" creationId="{BE5D329E-FBE5-213B-7A5B-B0174AF928E5}"/>
          </ac:spMkLst>
        </pc:spChg>
        <pc:spChg chg="add del">
          <ac:chgData name="Pum Christina" userId="a82e7e0d-e68d-43fd-9ce2-ebf69d9ea0b4" providerId="ADAL" clId="{C74C004E-2192-4A0B-857F-355394A13FB5}" dt="2026-05-20T07:20:06.978" v="4649" actId="478"/>
          <ac:spMkLst>
            <pc:docMk/>
            <pc:sldMk cId="966446883" sldId="663"/>
            <ac:spMk id="15" creationId="{A9E88672-35CB-34BA-743F-2AE7B235A3CF}"/>
          </ac:spMkLst>
        </pc:spChg>
        <pc:spChg chg="add del">
          <ac:chgData name="Pum Christina" userId="a82e7e0d-e68d-43fd-9ce2-ebf69d9ea0b4" providerId="ADAL" clId="{C74C004E-2192-4A0B-857F-355394A13FB5}" dt="2026-05-20T07:20:07.520" v="4650" actId="478"/>
          <ac:spMkLst>
            <pc:docMk/>
            <pc:sldMk cId="966446883" sldId="663"/>
            <ac:spMk id="17" creationId="{3AAF27CD-6E72-D107-DAFE-9309767AFE21}"/>
          </ac:spMkLst>
        </pc:spChg>
        <pc:spChg chg="mod">
          <ac:chgData name="Pum Christina" userId="a82e7e0d-e68d-43fd-9ce2-ebf69d9ea0b4" providerId="ADAL" clId="{C74C004E-2192-4A0B-857F-355394A13FB5}" dt="2026-05-20T07:20:12.980" v="4658" actId="1076"/>
          <ac:spMkLst>
            <pc:docMk/>
            <pc:sldMk cId="966446883" sldId="663"/>
            <ac:spMk id="24" creationId="{6890745D-20C5-A897-36F0-FEEF999B6DED}"/>
          </ac:spMkLst>
        </pc:spChg>
      </pc:sldChg>
      <pc:sldChg chg="addSp delSp modSp mod ord">
        <pc:chgData name="Pum Christina" userId="a82e7e0d-e68d-43fd-9ce2-ebf69d9ea0b4" providerId="ADAL" clId="{C74C004E-2192-4A0B-857F-355394A13FB5}" dt="2026-05-26T10:06:41.582" v="8586"/>
        <pc:sldMkLst>
          <pc:docMk/>
          <pc:sldMk cId="3302577232" sldId="664"/>
        </pc:sldMkLst>
        <pc:spChg chg="add mod">
          <ac:chgData name="Pum Christina" userId="a82e7e0d-e68d-43fd-9ce2-ebf69d9ea0b4" providerId="ADAL" clId="{C74C004E-2192-4A0B-857F-355394A13FB5}" dt="2026-05-26T10:06:41.582" v="8586"/>
          <ac:spMkLst>
            <pc:docMk/>
            <pc:sldMk cId="3302577232" sldId="664"/>
            <ac:spMk id="8" creationId="{AB1C16F6-B16B-4775-43F9-7774D4E58365}"/>
          </ac:spMkLst>
        </pc:spChg>
      </pc:sldChg>
      <pc:sldChg chg="addSp delSp modSp add mod ord">
        <pc:chgData name="Pum Christina" userId="a82e7e0d-e68d-43fd-9ce2-ebf69d9ea0b4" providerId="ADAL" clId="{C74C004E-2192-4A0B-857F-355394A13FB5}" dt="2026-05-26T12:21:35.736" v="9330"/>
        <pc:sldMkLst>
          <pc:docMk/>
          <pc:sldMk cId="1933371197" sldId="667"/>
        </pc:sldMkLst>
        <pc:spChg chg="add mod">
          <ac:chgData name="Pum Christina" userId="a82e7e0d-e68d-43fd-9ce2-ebf69d9ea0b4" providerId="ADAL" clId="{C74C004E-2192-4A0B-857F-355394A13FB5}" dt="2026-05-15T11:18:33.430" v="1903"/>
          <ac:spMkLst>
            <pc:docMk/>
            <pc:sldMk cId="1933371197" sldId="667"/>
            <ac:spMk id="3" creationId="{E7625403-A365-5C9D-A4B5-03ADE6177E18}"/>
          </ac:spMkLst>
        </pc:spChg>
      </pc:sldChg>
      <pc:sldChg chg="addSp delSp modSp add mod ord">
        <pc:chgData name="Pum Christina" userId="a82e7e0d-e68d-43fd-9ce2-ebf69d9ea0b4" providerId="ADAL" clId="{C74C004E-2192-4A0B-857F-355394A13FB5}" dt="2026-05-26T12:21:21.713" v="9328"/>
        <pc:sldMkLst>
          <pc:docMk/>
          <pc:sldMk cId="3775463974" sldId="668"/>
        </pc:sldMkLst>
        <pc:spChg chg="add mod">
          <ac:chgData name="Pum Christina" userId="a82e7e0d-e68d-43fd-9ce2-ebf69d9ea0b4" providerId="ADAL" clId="{C74C004E-2192-4A0B-857F-355394A13FB5}" dt="2026-05-15T11:18:29.633" v="1901"/>
          <ac:spMkLst>
            <pc:docMk/>
            <pc:sldMk cId="3775463974" sldId="668"/>
            <ac:spMk id="4" creationId="{B4CA2444-2D0C-9AAC-8721-55698645D471}"/>
          </ac:spMkLst>
        </pc:spChg>
        <pc:spChg chg="mod">
          <ac:chgData name="Pum Christina" userId="a82e7e0d-e68d-43fd-9ce2-ebf69d9ea0b4" providerId="ADAL" clId="{C74C004E-2192-4A0B-857F-355394A13FB5}" dt="2026-05-21T09:09:49.080" v="7592" actId="20577"/>
          <ac:spMkLst>
            <pc:docMk/>
            <pc:sldMk cId="3775463974" sldId="668"/>
            <ac:spMk id="6" creationId="{4300895E-DC30-ACE9-EE5F-4C33E757EAE3}"/>
          </ac:spMkLst>
        </pc:spChg>
      </pc:sldChg>
      <pc:sldChg chg="addSp delSp modSp add mod ord">
        <pc:chgData name="Pum Christina" userId="a82e7e0d-e68d-43fd-9ce2-ebf69d9ea0b4" providerId="ADAL" clId="{C74C004E-2192-4A0B-857F-355394A13FB5}" dt="2026-05-26T10:06:30.458" v="8582"/>
        <pc:sldMkLst>
          <pc:docMk/>
          <pc:sldMk cId="987353020" sldId="669"/>
        </pc:sldMkLst>
        <pc:spChg chg="add mod">
          <ac:chgData name="Pum Christina" userId="a82e7e0d-e68d-43fd-9ce2-ebf69d9ea0b4" providerId="ADAL" clId="{C74C004E-2192-4A0B-857F-355394A13FB5}" dt="2026-05-26T10:06:30.458" v="8582"/>
          <ac:spMkLst>
            <pc:docMk/>
            <pc:sldMk cId="987353020" sldId="669"/>
            <ac:spMk id="5" creationId="{56BB659A-504C-1510-FDE5-F52C66EFF1BC}"/>
          </ac:spMkLst>
        </pc:spChg>
        <pc:spChg chg="mod">
          <ac:chgData name="Pum Christina" userId="a82e7e0d-e68d-43fd-9ce2-ebf69d9ea0b4" providerId="ADAL" clId="{C74C004E-2192-4A0B-857F-355394A13FB5}" dt="2026-05-18T07:27:06.205" v="2905" actId="20577"/>
          <ac:spMkLst>
            <pc:docMk/>
            <pc:sldMk cId="987353020" sldId="669"/>
            <ac:spMk id="6" creationId="{9B146767-1E3F-BE30-6EB2-F1300BF0FDF7}"/>
          </ac:spMkLst>
        </pc:spChg>
      </pc:sldChg>
      <pc:sldChg chg="addSp delSp modSp add mod">
        <pc:chgData name="Pum Christina" userId="a82e7e0d-e68d-43fd-9ce2-ebf69d9ea0b4" providerId="ADAL" clId="{C74C004E-2192-4A0B-857F-355394A13FB5}" dt="2026-05-26T10:06:44.898" v="8588"/>
        <pc:sldMkLst>
          <pc:docMk/>
          <pc:sldMk cId="414051793" sldId="675"/>
        </pc:sldMkLst>
        <pc:spChg chg="add mod">
          <ac:chgData name="Pum Christina" userId="a82e7e0d-e68d-43fd-9ce2-ebf69d9ea0b4" providerId="ADAL" clId="{C74C004E-2192-4A0B-857F-355394A13FB5}" dt="2026-05-26T10:06:44.898" v="8588"/>
          <ac:spMkLst>
            <pc:docMk/>
            <pc:sldMk cId="414051793" sldId="675"/>
            <ac:spMk id="7" creationId="{E756D155-5137-4096-274D-383963FF5756}"/>
          </ac:spMkLst>
        </pc:spChg>
      </pc:sldChg>
      <pc:sldChg chg="addSp delSp modSp mod ord">
        <pc:chgData name="Pum Christina" userId="a82e7e0d-e68d-43fd-9ce2-ebf69d9ea0b4" providerId="ADAL" clId="{C74C004E-2192-4A0B-857F-355394A13FB5}" dt="2026-05-15T11:18:51.946" v="1911"/>
        <pc:sldMkLst>
          <pc:docMk/>
          <pc:sldMk cId="2710656710" sldId="697"/>
        </pc:sldMkLst>
        <pc:spChg chg="add mod">
          <ac:chgData name="Pum Christina" userId="a82e7e0d-e68d-43fd-9ce2-ebf69d9ea0b4" providerId="ADAL" clId="{C74C004E-2192-4A0B-857F-355394A13FB5}" dt="2026-05-15T11:18:51.946" v="1911"/>
          <ac:spMkLst>
            <pc:docMk/>
            <pc:sldMk cId="2710656710" sldId="697"/>
            <ac:spMk id="3" creationId="{55F6D34E-184F-B07A-5C10-DAB67E94BFC5}"/>
          </ac:spMkLst>
        </pc:spChg>
      </pc:sldChg>
      <pc:sldChg chg="addSp delSp modSp add mod modNotesTx">
        <pc:chgData name="Pum Christina" userId="a82e7e0d-e68d-43fd-9ce2-ebf69d9ea0b4" providerId="ADAL" clId="{C74C004E-2192-4A0B-857F-355394A13FB5}" dt="2026-05-27T06:11:43.721" v="9671" actId="20577"/>
        <pc:sldMkLst>
          <pc:docMk/>
          <pc:sldMk cId="2123464388" sldId="698"/>
        </pc:sldMkLst>
        <pc:spChg chg="add mod">
          <ac:chgData name="Pum Christina" userId="a82e7e0d-e68d-43fd-9ce2-ebf69d9ea0b4" providerId="ADAL" clId="{C74C004E-2192-4A0B-857F-355394A13FB5}" dt="2026-05-26T10:07:52.083" v="8618"/>
          <ac:spMkLst>
            <pc:docMk/>
            <pc:sldMk cId="2123464388" sldId="698"/>
            <ac:spMk id="7" creationId="{8163FB34-7017-0EFC-4A96-A6FDD6CE91E9}"/>
          </ac:spMkLst>
        </pc:spChg>
      </pc:sldChg>
      <pc:sldChg chg="addSp delSp modSp mod">
        <pc:chgData name="Pum Christina" userId="a82e7e0d-e68d-43fd-9ce2-ebf69d9ea0b4" providerId="ADAL" clId="{C74C004E-2192-4A0B-857F-355394A13FB5}" dt="2026-05-07T08:04:59.912" v="1669"/>
        <pc:sldMkLst>
          <pc:docMk/>
          <pc:sldMk cId="1922672807" sldId="2331"/>
        </pc:sldMkLst>
        <pc:spChg chg="add mod">
          <ac:chgData name="Pum Christina" userId="a82e7e0d-e68d-43fd-9ce2-ebf69d9ea0b4" providerId="ADAL" clId="{C74C004E-2192-4A0B-857F-355394A13FB5}" dt="2026-05-07T08:04:59.912" v="1669"/>
          <ac:spMkLst>
            <pc:docMk/>
            <pc:sldMk cId="1922672807" sldId="2331"/>
            <ac:spMk id="2" creationId="{91222278-A96B-FAE7-D174-8D37BEBF9925}"/>
          </ac:spMkLst>
        </pc:spChg>
        <pc:spChg chg="mod">
          <ac:chgData name="Pum Christina" userId="a82e7e0d-e68d-43fd-9ce2-ebf69d9ea0b4" providerId="ADAL" clId="{C74C004E-2192-4A0B-857F-355394A13FB5}" dt="2026-05-07T08:04:25.659" v="1663" actId="20577"/>
          <ac:spMkLst>
            <pc:docMk/>
            <pc:sldMk cId="1922672807" sldId="2331"/>
            <ac:spMk id="24" creationId="{628C7A1D-E098-4970-DB2F-CE1EBAC891EE}"/>
          </ac:spMkLst>
        </pc:spChg>
      </pc:sldChg>
      <pc:sldChg chg="addSp delSp modSp mod">
        <pc:chgData name="Pum Christina" userId="a82e7e0d-e68d-43fd-9ce2-ebf69d9ea0b4" providerId="ADAL" clId="{C74C004E-2192-4A0B-857F-355394A13FB5}" dt="2026-05-29T08:50:10.043" v="9776"/>
        <pc:sldMkLst>
          <pc:docMk/>
          <pc:sldMk cId="4223318218" sldId="2332"/>
        </pc:sldMkLst>
        <pc:spChg chg="add mod">
          <ac:chgData name="Pum Christina" userId="a82e7e0d-e68d-43fd-9ce2-ebf69d9ea0b4" providerId="ADAL" clId="{C74C004E-2192-4A0B-857F-355394A13FB5}" dt="2026-05-07T08:05:03.803" v="1671"/>
          <ac:spMkLst>
            <pc:docMk/>
            <pc:sldMk cId="4223318218" sldId="2332"/>
            <ac:spMk id="2" creationId="{DECEBE01-AA14-48FF-38C0-9F2161962829}"/>
          </ac:spMkLst>
        </pc:spChg>
        <pc:spChg chg="mod">
          <ac:chgData name="Pum Christina" userId="a82e7e0d-e68d-43fd-9ce2-ebf69d9ea0b4" providerId="ADAL" clId="{C74C004E-2192-4A0B-857F-355394A13FB5}" dt="2026-05-29T08:50:10.043" v="9776"/>
          <ac:spMkLst>
            <pc:docMk/>
            <pc:sldMk cId="4223318218" sldId="2332"/>
            <ac:spMk id="24" creationId="{6B4EFD59-2EE4-CB53-F240-78633DC61CB2}"/>
          </ac:spMkLst>
        </pc:spChg>
      </pc:sldChg>
      <pc:sldChg chg="addSp delSp modSp mod">
        <pc:chgData name="Pum Christina" userId="a82e7e0d-e68d-43fd-9ce2-ebf69d9ea0b4" providerId="ADAL" clId="{C74C004E-2192-4A0B-857F-355394A13FB5}" dt="2026-05-29T08:50:25.844" v="9780"/>
        <pc:sldMkLst>
          <pc:docMk/>
          <pc:sldMk cId="584178454" sldId="2333"/>
        </pc:sldMkLst>
        <pc:spChg chg="add mod">
          <ac:chgData name="Pum Christina" userId="a82e7e0d-e68d-43fd-9ce2-ebf69d9ea0b4" providerId="ADAL" clId="{C74C004E-2192-4A0B-857F-355394A13FB5}" dt="2026-05-07T08:05:07.919" v="1673"/>
          <ac:spMkLst>
            <pc:docMk/>
            <pc:sldMk cId="584178454" sldId="2333"/>
            <ac:spMk id="2" creationId="{5E2F917E-9CF9-A062-018F-2F17308A849F}"/>
          </ac:spMkLst>
        </pc:spChg>
        <pc:spChg chg="mod">
          <ac:chgData name="Pum Christina" userId="a82e7e0d-e68d-43fd-9ce2-ebf69d9ea0b4" providerId="ADAL" clId="{C74C004E-2192-4A0B-857F-355394A13FB5}" dt="2026-05-29T08:50:25.844" v="9780"/>
          <ac:spMkLst>
            <pc:docMk/>
            <pc:sldMk cId="584178454" sldId="2333"/>
            <ac:spMk id="24" creationId="{83D4E144-4FD6-6E60-B885-F08B7616F0C5}"/>
          </ac:spMkLst>
        </pc:spChg>
      </pc:sldChg>
      <pc:sldChg chg="addSp delSp modSp mod">
        <pc:chgData name="Pum Christina" userId="a82e7e0d-e68d-43fd-9ce2-ebf69d9ea0b4" providerId="ADAL" clId="{C74C004E-2192-4A0B-857F-355394A13FB5}" dt="2026-05-29T08:50:40.689" v="9783" actId="14100"/>
        <pc:sldMkLst>
          <pc:docMk/>
          <pc:sldMk cId="160879672" sldId="2334"/>
        </pc:sldMkLst>
        <pc:spChg chg="add mod">
          <ac:chgData name="Pum Christina" userId="a82e7e0d-e68d-43fd-9ce2-ebf69d9ea0b4" providerId="ADAL" clId="{C74C004E-2192-4A0B-857F-355394A13FB5}" dt="2026-05-07T08:05:11.341" v="1675"/>
          <ac:spMkLst>
            <pc:docMk/>
            <pc:sldMk cId="160879672" sldId="2334"/>
            <ac:spMk id="2" creationId="{C9901218-3304-1B0A-FEA1-1F226C4115C0}"/>
          </ac:spMkLst>
        </pc:spChg>
        <pc:spChg chg="mod">
          <ac:chgData name="Pum Christina" userId="a82e7e0d-e68d-43fd-9ce2-ebf69d9ea0b4" providerId="ADAL" clId="{C74C004E-2192-4A0B-857F-355394A13FB5}" dt="2026-05-29T08:50:40.689" v="9783" actId="14100"/>
          <ac:spMkLst>
            <pc:docMk/>
            <pc:sldMk cId="160879672" sldId="2334"/>
            <ac:spMk id="24" creationId="{4CAEB0DF-41FD-B37A-D4AD-67F421DEC3DC}"/>
          </ac:spMkLst>
        </pc:spChg>
      </pc:sldChg>
      <pc:sldChg chg="addSp delSp modSp add mod ord modTransition modNotesTx">
        <pc:chgData name="Pum Christina" userId="a82e7e0d-e68d-43fd-9ce2-ebf69d9ea0b4" providerId="ADAL" clId="{C74C004E-2192-4A0B-857F-355394A13FB5}" dt="2026-05-26T10:10:55.618" v="8687" actId="14100"/>
        <pc:sldMkLst>
          <pc:docMk/>
          <pc:sldMk cId="1267669344" sldId="2438"/>
        </pc:sldMkLst>
        <pc:spChg chg="add mod">
          <ac:chgData name="Pum Christina" userId="a82e7e0d-e68d-43fd-9ce2-ebf69d9ea0b4" providerId="ADAL" clId="{C74C004E-2192-4A0B-857F-355394A13FB5}" dt="2026-05-26T10:09:40.714" v="8672"/>
          <ac:spMkLst>
            <pc:docMk/>
            <pc:sldMk cId="1267669344" sldId="2438"/>
            <ac:spMk id="2" creationId="{ECEF585F-8A4E-1632-C1ED-C800D38A5C93}"/>
          </ac:spMkLst>
        </pc:spChg>
        <pc:spChg chg="add mod">
          <ac:chgData name="Pum Christina" userId="a82e7e0d-e68d-43fd-9ce2-ebf69d9ea0b4" providerId="ADAL" clId="{C74C004E-2192-4A0B-857F-355394A13FB5}" dt="2026-05-26T10:10:49.183" v="8686"/>
          <ac:spMkLst>
            <pc:docMk/>
            <pc:sldMk cId="1267669344" sldId="2438"/>
            <ac:spMk id="4" creationId="{80683AE2-D65C-5861-A2CB-8DE498EF43D4}"/>
          </ac:spMkLst>
        </pc:spChg>
        <pc:spChg chg="mod">
          <ac:chgData name="Pum Christina" userId="a82e7e0d-e68d-43fd-9ce2-ebf69d9ea0b4" providerId="ADAL" clId="{C74C004E-2192-4A0B-857F-355394A13FB5}" dt="2026-05-26T10:10:55.618" v="8687" actId="14100"/>
          <ac:spMkLst>
            <pc:docMk/>
            <pc:sldMk cId="1267669344" sldId="2438"/>
            <ac:spMk id="9" creationId="{CBD7B42E-FCC6-D1F0-7D83-FC09F4C5067E}"/>
          </ac:spMkLst>
        </pc:spChg>
        <pc:spChg chg="mod">
          <ac:chgData name="Pum Christina" userId="a82e7e0d-e68d-43fd-9ce2-ebf69d9ea0b4" providerId="ADAL" clId="{C74C004E-2192-4A0B-857F-355394A13FB5}" dt="2026-05-21T10:29:39.329" v="8408" actId="20577"/>
          <ac:spMkLst>
            <pc:docMk/>
            <pc:sldMk cId="1267669344" sldId="2438"/>
            <ac:spMk id="5122" creationId="{E1A7DE2F-5D9A-AD4D-2B15-186BA483A1EE}"/>
          </ac:spMkLst>
        </pc:spChg>
        <pc:spChg chg="mod">
          <ac:chgData name="Pum Christina" userId="a82e7e0d-e68d-43fd-9ce2-ebf69d9ea0b4" providerId="ADAL" clId="{C74C004E-2192-4A0B-857F-355394A13FB5}" dt="2026-05-26T10:10:19.774" v="8681" actId="20577"/>
          <ac:spMkLst>
            <pc:docMk/>
            <pc:sldMk cId="1267669344" sldId="2438"/>
            <ac:spMk id="5123" creationId="{D0ED3653-F7FD-2B2E-5365-D09DF14B03BE}"/>
          </ac:spMkLst>
        </pc:spChg>
        <pc:picChg chg="mod">
          <ac:chgData name="Pum Christina" userId="a82e7e0d-e68d-43fd-9ce2-ebf69d9ea0b4" providerId="ADAL" clId="{C74C004E-2192-4A0B-857F-355394A13FB5}" dt="2026-05-26T10:10:31.847" v="8684" actId="1076"/>
          <ac:picMkLst>
            <pc:docMk/>
            <pc:sldMk cId="1267669344" sldId="2438"/>
            <ac:picMk id="6" creationId="{354FEAD8-21E8-32F0-153A-DCDC23A6F86C}"/>
          </ac:picMkLst>
        </pc:picChg>
      </pc:sldChg>
      <pc:sldChg chg="addSp delSp modSp new mod modClrScheme chgLayout modNotesTx">
        <pc:chgData name="Pum Christina" userId="a82e7e0d-e68d-43fd-9ce2-ebf69d9ea0b4" providerId="ADAL" clId="{C74C004E-2192-4A0B-857F-355394A13FB5}" dt="2026-05-27T06:05:07.619" v="9565" actId="20577"/>
        <pc:sldMkLst>
          <pc:docMk/>
          <pc:sldMk cId="1672907700" sldId="2467"/>
        </pc:sldMkLst>
        <pc:spChg chg="mod ord">
          <ac:chgData name="Pum Christina" userId="a82e7e0d-e68d-43fd-9ce2-ebf69d9ea0b4" providerId="ADAL" clId="{C74C004E-2192-4A0B-857F-355394A13FB5}" dt="2026-05-15T11:34:16.433" v="1992" actId="20577"/>
          <ac:spMkLst>
            <pc:docMk/>
            <pc:sldMk cId="1672907700" sldId="2467"/>
            <ac:spMk id="2" creationId="{A21105A2-3CA9-85F9-3EF9-8E8FB0CBE76D}"/>
          </ac:spMkLst>
        </pc:spChg>
        <pc:spChg chg="add mod">
          <ac:chgData name="Pum Christina" userId="a82e7e0d-e68d-43fd-9ce2-ebf69d9ea0b4" providerId="ADAL" clId="{C74C004E-2192-4A0B-857F-355394A13FB5}" dt="2026-05-26T10:04:37.812" v="8550"/>
          <ac:spMkLst>
            <pc:docMk/>
            <pc:sldMk cId="1672907700" sldId="2467"/>
            <ac:spMk id="3" creationId="{9E404151-D302-B013-DC76-58387DC647F0}"/>
          </ac:spMkLst>
        </pc:spChg>
        <pc:spChg chg="mod ord">
          <ac:chgData name="Pum Christina" userId="a82e7e0d-e68d-43fd-9ce2-ebf69d9ea0b4" providerId="ADAL" clId="{C74C004E-2192-4A0B-857F-355394A13FB5}" dt="2026-05-15T11:34:07.365" v="1987" actId="700"/>
          <ac:spMkLst>
            <pc:docMk/>
            <pc:sldMk cId="1672907700" sldId="2467"/>
            <ac:spMk id="4" creationId="{3920FA58-F2E8-69B8-8884-23E667C09070}"/>
          </ac:spMkLst>
        </pc:spChg>
        <pc:spChg chg="mod ord">
          <ac:chgData name="Pum Christina" userId="a82e7e0d-e68d-43fd-9ce2-ebf69d9ea0b4" providerId="ADAL" clId="{C74C004E-2192-4A0B-857F-355394A13FB5}" dt="2026-05-15T11:34:07.365" v="1987" actId="700"/>
          <ac:spMkLst>
            <pc:docMk/>
            <pc:sldMk cId="1672907700" sldId="2467"/>
            <ac:spMk id="5" creationId="{9F92F3D9-24F7-3F2B-D243-A53BE4D58E39}"/>
          </ac:spMkLst>
        </pc:spChg>
        <pc:spChg chg="add mod ord">
          <ac:chgData name="Pum Christina" userId="a82e7e0d-e68d-43fd-9ce2-ebf69d9ea0b4" providerId="ADAL" clId="{C74C004E-2192-4A0B-857F-355394A13FB5}" dt="2026-05-15T11:35:43.030" v="2019" actId="14100"/>
          <ac:spMkLst>
            <pc:docMk/>
            <pc:sldMk cId="1672907700" sldId="2467"/>
            <ac:spMk id="13" creationId="{0CCF9EFC-D6E3-9ADE-EE82-7FC65D10D233}"/>
          </ac:spMkLst>
        </pc:spChg>
        <pc:spChg chg="add mod ord">
          <ac:chgData name="Pum Christina" userId="a82e7e0d-e68d-43fd-9ce2-ebf69d9ea0b4" providerId="ADAL" clId="{C74C004E-2192-4A0B-857F-355394A13FB5}" dt="2026-05-15T11:35:51.393" v="2021" actId="20577"/>
          <ac:spMkLst>
            <pc:docMk/>
            <pc:sldMk cId="1672907700" sldId="2467"/>
            <ac:spMk id="14" creationId="{0761A065-B7DA-110E-9621-5B57F2B6A019}"/>
          </ac:spMkLst>
        </pc:spChg>
      </pc:sldChg>
      <pc:sldChg chg="addSp delSp modSp new mod ord modNotesTx">
        <pc:chgData name="Pum Christina" userId="a82e7e0d-e68d-43fd-9ce2-ebf69d9ea0b4" providerId="ADAL" clId="{C74C004E-2192-4A0B-857F-355394A13FB5}" dt="2026-05-26T10:07:00.074" v="8593"/>
        <pc:sldMkLst>
          <pc:docMk/>
          <pc:sldMk cId="2439753263" sldId="2468"/>
        </pc:sldMkLst>
        <pc:spChg chg="mod">
          <ac:chgData name="Pum Christina" userId="a82e7e0d-e68d-43fd-9ce2-ebf69d9ea0b4" providerId="ADAL" clId="{C74C004E-2192-4A0B-857F-355394A13FB5}" dt="2026-05-18T07:49:59.025" v="3388" actId="20577"/>
          <ac:spMkLst>
            <pc:docMk/>
            <pc:sldMk cId="2439753263" sldId="2468"/>
            <ac:spMk id="2" creationId="{F4678268-D07A-4D69-A07F-321431B46B72}"/>
          </ac:spMkLst>
        </pc:spChg>
        <pc:spChg chg="mod">
          <ac:chgData name="Pum Christina" userId="a82e7e0d-e68d-43fd-9ce2-ebf69d9ea0b4" providerId="ADAL" clId="{C74C004E-2192-4A0B-857F-355394A13FB5}" dt="2026-05-18T08:06:37.468" v="3437" actId="255"/>
          <ac:spMkLst>
            <pc:docMk/>
            <pc:sldMk cId="2439753263" sldId="2468"/>
            <ac:spMk id="3" creationId="{5C8A23CF-8491-51E0-9528-160E636FE24B}"/>
          </ac:spMkLst>
        </pc:spChg>
        <pc:spChg chg="add mod">
          <ac:chgData name="Pum Christina" userId="a82e7e0d-e68d-43fd-9ce2-ebf69d9ea0b4" providerId="ADAL" clId="{C74C004E-2192-4A0B-857F-355394A13FB5}" dt="2026-05-18T07:50:46.942" v="3395"/>
          <ac:spMkLst>
            <pc:docMk/>
            <pc:sldMk cId="2439753263" sldId="2468"/>
            <ac:spMk id="8" creationId="{10A7A2D9-2160-6E88-F16B-C034374BFC11}"/>
          </ac:spMkLst>
        </pc:spChg>
        <pc:spChg chg="add mod">
          <ac:chgData name="Pum Christina" userId="a82e7e0d-e68d-43fd-9ce2-ebf69d9ea0b4" providerId="ADAL" clId="{C74C004E-2192-4A0B-857F-355394A13FB5}" dt="2026-05-26T10:07:00.074" v="8593"/>
          <ac:spMkLst>
            <pc:docMk/>
            <pc:sldMk cId="2439753263" sldId="2468"/>
            <ac:spMk id="9" creationId="{127F3D32-8DD0-20F7-931A-0FE9063F77DD}"/>
          </ac:spMkLst>
        </pc:spChg>
        <pc:picChg chg="add mod">
          <ac:chgData name="Pum Christina" userId="a82e7e0d-e68d-43fd-9ce2-ebf69d9ea0b4" providerId="ADAL" clId="{C74C004E-2192-4A0B-857F-355394A13FB5}" dt="2026-05-18T07:50:28.035" v="3394" actId="1076"/>
          <ac:picMkLst>
            <pc:docMk/>
            <pc:sldMk cId="2439753263" sldId="2468"/>
            <ac:picMk id="6" creationId="{6A19200E-97E6-A059-954E-DE4B090F18F8}"/>
          </ac:picMkLst>
        </pc:picChg>
      </pc:sldChg>
      <pc:sldChg chg="addSp delSp modSp add mod">
        <pc:chgData name="Pum Christina" userId="a82e7e0d-e68d-43fd-9ce2-ebf69d9ea0b4" providerId="ADAL" clId="{C74C004E-2192-4A0B-857F-355394A13FB5}" dt="2026-05-26T10:09:05.074" v="8656"/>
        <pc:sldMkLst>
          <pc:docMk/>
          <pc:sldMk cId="1397651131" sldId="2470"/>
        </pc:sldMkLst>
        <pc:spChg chg="mod">
          <ac:chgData name="Pum Christina" userId="a82e7e0d-e68d-43fd-9ce2-ebf69d9ea0b4" providerId="ADAL" clId="{C74C004E-2192-4A0B-857F-355394A13FB5}" dt="2026-05-20T09:49:05.689" v="5808" actId="20577"/>
          <ac:spMkLst>
            <pc:docMk/>
            <pc:sldMk cId="1397651131" sldId="2470"/>
            <ac:spMk id="2" creationId="{727517F9-1612-BC8C-65B6-E8F8862C9B66}"/>
          </ac:spMkLst>
        </pc:spChg>
        <pc:spChg chg="mod">
          <ac:chgData name="Pum Christina" userId="a82e7e0d-e68d-43fd-9ce2-ebf69d9ea0b4" providerId="ADAL" clId="{C74C004E-2192-4A0B-857F-355394A13FB5}" dt="2026-05-26T06:09:33.673" v="8504" actId="14100"/>
          <ac:spMkLst>
            <pc:docMk/>
            <pc:sldMk cId="1397651131" sldId="2470"/>
            <ac:spMk id="3" creationId="{02D9C64E-F07E-4D8C-60B7-20F7C619E738}"/>
          </ac:spMkLst>
        </pc:spChg>
        <pc:spChg chg="add mod">
          <ac:chgData name="Pum Christina" userId="a82e7e0d-e68d-43fd-9ce2-ebf69d9ea0b4" providerId="ADAL" clId="{C74C004E-2192-4A0B-857F-355394A13FB5}" dt="2026-05-26T10:09:05.074" v="8656"/>
          <ac:spMkLst>
            <pc:docMk/>
            <pc:sldMk cId="1397651131" sldId="2470"/>
            <ac:spMk id="6" creationId="{F01F6CF5-0EC3-524D-58C5-9F6D0BEB6C74}"/>
          </ac:spMkLst>
        </pc:spChg>
      </pc:sldChg>
      <pc:sldChg chg="addSp delSp modSp new mod chgLayout modNotesTx">
        <pc:chgData name="Pum Christina" userId="a82e7e0d-e68d-43fd-9ce2-ebf69d9ea0b4" providerId="ADAL" clId="{C74C004E-2192-4A0B-857F-355394A13FB5}" dt="2026-05-27T06:08:16.654" v="9623" actId="20577"/>
        <pc:sldMkLst>
          <pc:docMk/>
          <pc:sldMk cId="3980546111" sldId="2476"/>
        </pc:sldMkLst>
        <pc:spChg chg="mod ord">
          <ac:chgData name="Pum Christina" userId="a82e7e0d-e68d-43fd-9ce2-ebf69d9ea0b4" providerId="ADAL" clId="{C74C004E-2192-4A0B-857F-355394A13FB5}" dt="2026-05-26T10:04:27.624" v="8546" actId="700"/>
          <ac:spMkLst>
            <pc:docMk/>
            <pc:sldMk cId="3980546111" sldId="2476"/>
            <ac:spMk id="2" creationId="{4A4D4439-EF39-5481-D1C9-DC80749D748C}"/>
          </ac:spMkLst>
        </pc:spChg>
        <pc:spChg chg="mod ord">
          <ac:chgData name="Pum Christina" userId="a82e7e0d-e68d-43fd-9ce2-ebf69d9ea0b4" providerId="ADAL" clId="{C74C004E-2192-4A0B-857F-355394A13FB5}" dt="2026-05-26T10:04:27.624" v="8546" actId="700"/>
          <ac:spMkLst>
            <pc:docMk/>
            <pc:sldMk cId="3980546111" sldId="2476"/>
            <ac:spMk id="3" creationId="{E2C04BDE-E8EA-7CFD-7BB5-5E6A73193ECA}"/>
          </ac:spMkLst>
        </pc:spChg>
        <pc:spChg chg="mod ord">
          <ac:chgData name="Pum Christina" userId="a82e7e0d-e68d-43fd-9ce2-ebf69d9ea0b4" providerId="ADAL" clId="{C74C004E-2192-4A0B-857F-355394A13FB5}" dt="2026-05-26T10:04:27.624" v="8546" actId="700"/>
          <ac:spMkLst>
            <pc:docMk/>
            <pc:sldMk cId="3980546111" sldId="2476"/>
            <ac:spMk id="4" creationId="{9DDE11E8-E5AD-C447-3DF1-F7DCBAD1F676}"/>
          </ac:spMkLst>
        </pc:spChg>
        <pc:spChg chg="mod ord">
          <ac:chgData name="Pum Christina" userId="a82e7e0d-e68d-43fd-9ce2-ebf69d9ea0b4" providerId="ADAL" clId="{C74C004E-2192-4A0B-857F-355394A13FB5}" dt="2026-05-26T10:04:27.624" v="8546" actId="700"/>
          <ac:spMkLst>
            <pc:docMk/>
            <pc:sldMk cId="3980546111" sldId="2476"/>
            <ac:spMk id="5" creationId="{D8E62ED6-769B-8EEC-0E39-CC1C0D891E90}"/>
          </ac:spMkLst>
        </pc:spChg>
        <pc:spChg chg="add mod">
          <ac:chgData name="Pum Christina" userId="a82e7e0d-e68d-43fd-9ce2-ebf69d9ea0b4" providerId="ADAL" clId="{C74C004E-2192-4A0B-857F-355394A13FB5}" dt="2026-05-26T10:04:33.096" v="8548"/>
          <ac:spMkLst>
            <pc:docMk/>
            <pc:sldMk cId="3980546111" sldId="2476"/>
            <ac:spMk id="7" creationId="{31430CD4-1970-E5C3-2CF8-404C9BACAADA}"/>
          </ac:spMkLst>
        </pc:spChg>
      </pc:sldChg>
      <pc:sldChg chg="addSp delSp modSp new mod modNotesTx">
        <pc:chgData name="Pum Christina" userId="a82e7e0d-e68d-43fd-9ce2-ebf69d9ea0b4" providerId="ADAL" clId="{C74C004E-2192-4A0B-857F-355394A13FB5}" dt="2026-05-27T06:05:34.190" v="9585" actId="20577"/>
        <pc:sldMkLst>
          <pc:docMk/>
          <pc:sldMk cId="3989864340" sldId="2477"/>
        </pc:sldMkLst>
        <pc:spChg chg="mod">
          <ac:chgData name="Pum Christina" userId="a82e7e0d-e68d-43fd-9ce2-ebf69d9ea0b4" providerId="ADAL" clId="{C74C004E-2192-4A0B-857F-355394A13FB5}" dt="2026-05-15T11:37:06.591" v="2036" actId="20577"/>
          <ac:spMkLst>
            <pc:docMk/>
            <pc:sldMk cId="3989864340" sldId="2477"/>
            <ac:spMk id="2" creationId="{B3E745F1-EAE2-5B45-23C3-21360C0FB453}"/>
          </ac:spMkLst>
        </pc:spChg>
        <pc:spChg chg="add mod">
          <ac:chgData name="Pum Christina" userId="a82e7e0d-e68d-43fd-9ce2-ebf69d9ea0b4" providerId="ADAL" clId="{C74C004E-2192-4A0B-857F-355394A13FB5}" dt="2026-05-26T10:06:00.187" v="8569"/>
          <ac:spMkLst>
            <pc:docMk/>
            <pc:sldMk cId="3989864340" sldId="2477"/>
            <ac:spMk id="5" creationId="{93FEFB6D-1C49-DFE3-6C18-98F03496C793}"/>
          </ac:spMkLst>
        </pc:spChg>
        <pc:spChg chg="add mod">
          <ac:chgData name="Pum Christina" userId="a82e7e0d-e68d-43fd-9ce2-ebf69d9ea0b4" providerId="ADAL" clId="{C74C004E-2192-4A0B-857F-355394A13FB5}" dt="2026-05-15T11:38:05.138" v="2054" actId="1076"/>
          <ac:spMkLst>
            <pc:docMk/>
            <pc:sldMk cId="3989864340" sldId="2477"/>
            <ac:spMk id="12" creationId="{727298E0-1F57-42C8-F870-82A7454A9E9E}"/>
          </ac:spMkLst>
        </pc:spChg>
        <pc:spChg chg="add mod">
          <ac:chgData name="Pum Christina" userId="a82e7e0d-e68d-43fd-9ce2-ebf69d9ea0b4" providerId="ADAL" clId="{C74C004E-2192-4A0B-857F-355394A13FB5}" dt="2026-05-15T11:38:32.165" v="2060" actId="20577"/>
          <ac:spMkLst>
            <pc:docMk/>
            <pc:sldMk cId="3989864340" sldId="2477"/>
            <ac:spMk id="13" creationId="{A0A752D9-6864-3BF4-5EB3-7A27DBB96391}"/>
          </ac:spMkLst>
        </pc:spChg>
        <pc:picChg chg="add mod">
          <ac:chgData name="Pum Christina" userId="a82e7e0d-e68d-43fd-9ce2-ebf69d9ea0b4" providerId="ADAL" clId="{C74C004E-2192-4A0B-857F-355394A13FB5}" dt="2026-05-15T11:37:40.180" v="2045" actId="1076"/>
          <ac:picMkLst>
            <pc:docMk/>
            <pc:sldMk cId="3989864340" sldId="2477"/>
            <ac:picMk id="10" creationId="{2C9DA6A5-5A4E-ED61-37ED-34F6961E8F32}"/>
          </ac:picMkLst>
        </pc:picChg>
        <pc:picChg chg="add mod">
          <ac:chgData name="Pum Christina" userId="a82e7e0d-e68d-43fd-9ce2-ebf69d9ea0b4" providerId="ADAL" clId="{C74C004E-2192-4A0B-857F-355394A13FB5}" dt="2026-05-15T11:37:40.180" v="2045" actId="1076"/>
          <ac:picMkLst>
            <pc:docMk/>
            <pc:sldMk cId="3989864340" sldId="2477"/>
            <ac:picMk id="11" creationId="{43AFB320-3628-D252-76C2-5A18A5CAA96C}"/>
          </ac:picMkLst>
        </pc:picChg>
      </pc:sldChg>
      <pc:sldChg chg="addSp delSp modSp new mod modAnim modNotesTx">
        <pc:chgData name="Pum Christina" userId="a82e7e0d-e68d-43fd-9ce2-ebf69d9ea0b4" providerId="ADAL" clId="{C74C004E-2192-4A0B-857F-355394A13FB5}" dt="2026-05-27T06:05:43.948" v="9592" actId="20577"/>
        <pc:sldMkLst>
          <pc:docMk/>
          <pc:sldMk cId="2353758613" sldId="2478"/>
        </pc:sldMkLst>
        <pc:spChg chg="mod">
          <ac:chgData name="Pum Christina" userId="a82e7e0d-e68d-43fd-9ce2-ebf69d9ea0b4" providerId="ADAL" clId="{C74C004E-2192-4A0B-857F-355394A13FB5}" dt="2026-05-15T11:40:55.084" v="2074" actId="20577"/>
          <ac:spMkLst>
            <pc:docMk/>
            <pc:sldMk cId="2353758613" sldId="2478"/>
            <ac:spMk id="5" creationId="{DE3AB076-28D2-E0BE-1A6B-305FDFEA7C5C}"/>
          </ac:spMkLst>
        </pc:spChg>
        <pc:spChg chg="add mod">
          <ac:chgData name="Pum Christina" userId="a82e7e0d-e68d-43fd-9ce2-ebf69d9ea0b4" providerId="ADAL" clId="{C74C004E-2192-4A0B-857F-355394A13FB5}" dt="2026-05-26T10:06:04.417" v="8571"/>
          <ac:spMkLst>
            <pc:docMk/>
            <pc:sldMk cId="2353758613" sldId="2478"/>
            <ac:spMk id="6" creationId="{8D809363-9BE7-499F-C137-00506C28F24F}"/>
          </ac:spMkLst>
        </pc:spChg>
        <pc:spChg chg="add mod">
          <ac:chgData name="Pum Christina" userId="a82e7e0d-e68d-43fd-9ce2-ebf69d9ea0b4" providerId="ADAL" clId="{C74C004E-2192-4A0B-857F-355394A13FB5}" dt="2026-05-15T11:40:15.715" v="2068" actId="20577"/>
          <ac:spMkLst>
            <pc:docMk/>
            <pc:sldMk cId="2353758613" sldId="2478"/>
            <ac:spMk id="8" creationId="{A5C9128B-0437-9DA8-B4ED-48AEE9104BE2}"/>
          </ac:spMkLst>
        </pc:spChg>
        <pc:spChg chg="add mod">
          <ac:chgData name="Pum Christina" userId="a82e7e0d-e68d-43fd-9ce2-ebf69d9ea0b4" providerId="ADAL" clId="{C74C004E-2192-4A0B-857F-355394A13FB5}" dt="2026-05-15T11:40:37.951" v="2072" actId="113"/>
          <ac:spMkLst>
            <pc:docMk/>
            <pc:sldMk cId="2353758613" sldId="2478"/>
            <ac:spMk id="9" creationId="{1414E569-FF73-D92D-3A21-C1FE9D091069}"/>
          </ac:spMkLst>
        </pc:spChg>
        <pc:picChg chg="add mod">
          <ac:chgData name="Pum Christina" userId="a82e7e0d-e68d-43fd-9ce2-ebf69d9ea0b4" providerId="ADAL" clId="{C74C004E-2192-4A0B-857F-355394A13FB5}" dt="2026-05-15T11:40:01.047" v="2065" actId="1076"/>
          <ac:picMkLst>
            <pc:docMk/>
            <pc:sldMk cId="2353758613" sldId="2478"/>
            <ac:picMk id="7" creationId="{BD18EB96-6A02-FE7F-6980-6A47F29D3989}"/>
          </ac:picMkLst>
        </pc:picChg>
      </pc:sldChg>
      <pc:sldChg chg="addSp delSp modSp new mod chgLayout modNotesTx">
        <pc:chgData name="Pum Christina" userId="a82e7e0d-e68d-43fd-9ce2-ebf69d9ea0b4" providerId="ADAL" clId="{C74C004E-2192-4A0B-857F-355394A13FB5}" dt="2026-05-27T06:05:48.901" v="9594" actId="20577"/>
        <pc:sldMkLst>
          <pc:docMk/>
          <pc:sldMk cId="2459324565" sldId="2479"/>
        </pc:sldMkLst>
        <pc:spChg chg="mod ord">
          <ac:chgData name="Pum Christina" userId="a82e7e0d-e68d-43fd-9ce2-ebf69d9ea0b4" providerId="ADAL" clId="{C74C004E-2192-4A0B-857F-355394A13FB5}" dt="2026-05-26T10:06:09.986" v="8572" actId="700"/>
          <ac:spMkLst>
            <pc:docMk/>
            <pc:sldMk cId="2459324565" sldId="2479"/>
            <ac:spMk id="2" creationId="{32AE9347-C6E2-3DD3-2CB0-6F25B138B42E}"/>
          </ac:spMkLst>
        </pc:spChg>
        <pc:spChg chg="mod ord">
          <ac:chgData name="Pum Christina" userId="a82e7e0d-e68d-43fd-9ce2-ebf69d9ea0b4" providerId="ADAL" clId="{C74C004E-2192-4A0B-857F-355394A13FB5}" dt="2026-05-26T10:06:09.986" v="8572" actId="700"/>
          <ac:spMkLst>
            <pc:docMk/>
            <pc:sldMk cId="2459324565" sldId="2479"/>
            <ac:spMk id="3" creationId="{AF77FA1C-A7C2-9447-6A3F-02235EC31CDD}"/>
          </ac:spMkLst>
        </pc:spChg>
        <pc:spChg chg="mod ord">
          <ac:chgData name="Pum Christina" userId="a82e7e0d-e68d-43fd-9ce2-ebf69d9ea0b4" providerId="ADAL" clId="{C74C004E-2192-4A0B-857F-355394A13FB5}" dt="2026-05-26T10:06:09.986" v="8572" actId="700"/>
          <ac:spMkLst>
            <pc:docMk/>
            <pc:sldMk cId="2459324565" sldId="2479"/>
            <ac:spMk id="4" creationId="{57FF80C0-61DE-FBB1-2F53-E2F692FC1528}"/>
          </ac:spMkLst>
        </pc:spChg>
        <pc:spChg chg="mod ord">
          <ac:chgData name="Pum Christina" userId="a82e7e0d-e68d-43fd-9ce2-ebf69d9ea0b4" providerId="ADAL" clId="{C74C004E-2192-4A0B-857F-355394A13FB5}" dt="2026-05-26T10:06:09.986" v="8572" actId="700"/>
          <ac:spMkLst>
            <pc:docMk/>
            <pc:sldMk cId="2459324565" sldId="2479"/>
            <ac:spMk id="5" creationId="{652B797F-0451-C56C-F1A9-31F839D4BD8C}"/>
          </ac:spMkLst>
        </pc:spChg>
        <pc:spChg chg="add mod">
          <ac:chgData name="Pum Christina" userId="a82e7e0d-e68d-43fd-9ce2-ebf69d9ea0b4" providerId="ADAL" clId="{C74C004E-2192-4A0B-857F-355394A13FB5}" dt="2026-05-26T10:06:16.303" v="8576" actId="1037"/>
          <ac:spMkLst>
            <pc:docMk/>
            <pc:sldMk cId="2459324565" sldId="2479"/>
            <ac:spMk id="7" creationId="{0591BF1E-8FA4-0B7F-5680-753186F8AC39}"/>
          </ac:spMkLst>
        </pc:spChg>
      </pc:sldChg>
      <pc:sldChg chg="addSp delSp modSp new mod modNotesTx">
        <pc:chgData name="Pum Christina" userId="a82e7e0d-e68d-43fd-9ce2-ebf69d9ea0b4" providerId="ADAL" clId="{C74C004E-2192-4A0B-857F-355394A13FB5}" dt="2026-05-27T06:07:10.744" v="9613" actId="20577"/>
        <pc:sldMkLst>
          <pc:docMk/>
          <pc:sldMk cId="1842459083" sldId="2481"/>
        </pc:sldMkLst>
        <pc:spChg chg="mod">
          <ac:chgData name="Pum Christina" userId="a82e7e0d-e68d-43fd-9ce2-ebf69d9ea0b4" providerId="ADAL" clId="{C74C004E-2192-4A0B-857F-355394A13FB5}" dt="2026-05-18T06:58:31.705" v="2342" actId="20577"/>
          <ac:spMkLst>
            <pc:docMk/>
            <pc:sldMk cId="1842459083" sldId="2481"/>
            <ac:spMk id="2" creationId="{1A210866-AA84-1121-0922-9D69950AE55B}"/>
          </ac:spMkLst>
        </pc:spChg>
        <pc:spChg chg="mod">
          <ac:chgData name="Pum Christina" userId="a82e7e0d-e68d-43fd-9ce2-ebf69d9ea0b4" providerId="ADAL" clId="{C74C004E-2192-4A0B-857F-355394A13FB5}" dt="2026-05-18T06:58:21.005" v="2328" actId="20577"/>
          <ac:spMkLst>
            <pc:docMk/>
            <pc:sldMk cId="1842459083" sldId="2481"/>
            <ac:spMk id="3" creationId="{8624AE05-F657-FC5C-19CF-3FD4BDC21B8F}"/>
          </ac:spMkLst>
        </pc:spChg>
        <pc:spChg chg="add mod">
          <ac:chgData name="Pum Christina" userId="a82e7e0d-e68d-43fd-9ce2-ebf69d9ea0b4" providerId="ADAL" clId="{C74C004E-2192-4A0B-857F-355394A13FB5}" dt="2026-05-18T06:51:42.252" v="2217" actId="1076"/>
          <ac:spMkLst>
            <pc:docMk/>
            <pc:sldMk cId="1842459083" sldId="2481"/>
            <ac:spMk id="8" creationId="{E749F759-133B-2C1A-3C98-5F345B1C6283}"/>
          </ac:spMkLst>
        </pc:spChg>
        <pc:spChg chg="add mod">
          <ac:chgData name="Pum Christina" userId="a82e7e0d-e68d-43fd-9ce2-ebf69d9ea0b4" providerId="ADAL" clId="{C74C004E-2192-4A0B-857F-355394A13FB5}" dt="2026-05-26T10:06:22.900" v="8578"/>
          <ac:spMkLst>
            <pc:docMk/>
            <pc:sldMk cId="1842459083" sldId="2481"/>
            <ac:spMk id="9" creationId="{8C9AF2FC-5D8E-5188-D8B1-AD780481D16F}"/>
          </ac:spMkLst>
        </pc:spChg>
        <pc:picChg chg="add mod">
          <ac:chgData name="Pum Christina" userId="a82e7e0d-e68d-43fd-9ce2-ebf69d9ea0b4" providerId="ADAL" clId="{C74C004E-2192-4A0B-857F-355394A13FB5}" dt="2026-05-18T06:51:30.248" v="2215" actId="1076"/>
          <ac:picMkLst>
            <pc:docMk/>
            <pc:sldMk cId="1842459083" sldId="2481"/>
            <ac:picMk id="7" creationId="{C563BF40-E00E-9E35-14C0-A75C02CC52A2}"/>
          </ac:picMkLst>
        </pc:picChg>
      </pc:sldChg>
      <pc:sldChg chg="addSp delSp modSp add mod modNotesTx">
        <pc:chgData name="Pum Christina" userId="a82e7e0d-e68d-43fd-9ce2-ebf69d9ea0b4" providerId="ADAL" clId="{C74C004E-2192-4A0B-857F-355394A13FB5}" dt="2026-05-26T10:07:56.525" v="8620"/>
        <pc:sldMkLst>
          <pc:docMk/>
          <pc:sldMk cId="1960465577" sldId="2482"/>
        </pc:sldMkLst>
        <pc:spChg chg="mod">
          <ac:chgData name="Pum Christina" userId="a82e7e0d-e68d-43fd-9ce2-ebf69d9ea0b4" providerId="ADAL" clId="{C74C004E-2192-4A0B-857F-355394A13FB5}" dt="2026-05-21T07:21:55.204" v="6578" actId="20577"/>
          <ac:spMkLst>
            <pc:docMk/>
            <pc:sldMk cId="1960465577" sldId="2482"/>
            <ac:spMk id="3" creationId="{F012D035-1237-8863-6C00-4CD584E2BD73}"/>
          </ac:spMkLst>
        </pc:spChg>
        <pc:spChg chg="add mod">
          <ac:chgData name="Pum Christina" userId="a82e7e0d-e68d-43fd-9ce2-ebf69d9ea0b4" providerId="ADAL" clId="{C74C004E-2192-4A0B-857F-355394A13FB5}" dt="2026-05-26T10:07:56.525" v="8620"/>
          <ac:spMkLst>
            <pc:docMk/>
            <pc:sldMk cId="1960465577" sldId="2482"/>
            <ac:spMk id="7" creationId="{F70E9FD2-AF18-B5E9-8FB2-5D09ACB6274B}"/>
          </ac:spMkLst>
        </pc:spChg>
        <pc:picChg chg="mod">
          <ac:chgData name="Pum Christina" userId="a82e7e0d-e68d-43fd-9ce2-ebf69d9ea0b4" providerId="ADAL" clId="{C74C004E-2192-4A0B-857F-355394A13FB5}" dt="2026-05-20T08:23:59.414" v="5454" actId="14100"/>
          <ac:picMkLst>
            <pc:docMk/>
            <pc:sldMk cId="1960465577" sldId="2482"/>
            <ac:picMk id="8" creationId="{C592429C-2DF2-EB2C-62B7-CD896BFF0EAA}"/>
          </ac:picMkLst>
        </pc:picChg>
      </pc:sldChg>
      <pc:sldChg chg="addSp delSp modSp new mod">
        <pc:chgData name="Pum Christina" userId="a82e7e0d-e68d-43fd-9ce2-ebf69d9ea0b4" providerId="ADAL" clId="{C74C004E-2192-4A0B-857F-355394A13FB5}" dt="2026-05-26T10:06:26.377" v="8580"/>
        <pc:sldMkLst>
          <pc:docMk/>
          <pc:sldMk cId="1604242486" sldId="2483"/>
        </pc:sldMkLst>
        <pc:spChg chg="mod">
          <ac:chgData name="Pum Christina" userId="a82e7e0d-e68d-43fd-9ce2-ebf69d9ea0b4" providerId="ADAL" clId="{C74C004E-2192-4A0B-857F-355394A13FB5}" dt="2026-05-18T07:23:53.166" v="2862" actId="20577"/>
          <ac:spMkLst>
            <pc:docMk/>
            <pc:sldMk cId="1604242486" sldId="2483"/>
            <ac:spMk id="2" creationId="{0D9B9A95-FAB8-56C0-5AE7-ABC242231153}"/>
          </ac:spMkLst>
        </pc:spChg>
        <pc:spChg chg="add mod">
          <ac:chgData name="Pum Christina" userId="a82e7e0d-e68d-43fd-9ce2-ebf69d9ea0b4" providerId="ADAL" clId="{C74C004E-2192-4A0B-857F-355394A13FB5}" dt="2026-05-26T10:06:26.377" v="8580"/>
          <ac:spMkLst>
            <pc:docMk/>
            <pc:sldMk cId="1604242486" sldId="2483"/>
            <ac:spMk id="3" creationId="{28E47153-C268-4399-B659-6771F0BC7938}"/>
          </ac:spMkLst>
        </pc:spChg>
        <pc:spChg chg="add mod">
          <ac:chgData name="Pum Christina" userId="a82e7e0d-e68d-43fd-9ce2-ebf69d9ea0b4" providerId="ADAL" clId="{C74C004E-2192-4A0B-857F-355394A13FB5}" dt="2026-05-18T07:27:40.503" v="2921" actId="1035"/>
          <ac:spMkLst>
            <pc:docMk/>
            <pc:sldMk cId="1604242486" sldId="2483"/>
            <ac:spMk id="8" creationId="{6CDBA5B1-C49B-C85E-61C5-D07D67D88F5D}"/>
          </ac:spMkLst>
        </pc:spChg>
        <pc:spChg chg="add mod">
          <ac:chgData name="Pum Christina" userId="a82e7e0d-e68d-43fd-9ce2-ebf69d9ea0b4" providerId="ADAL" clId="{C74C004E-2192-4A0B-857F-355394A13FB5}" dt="2026-05-18T07:26:30.518" v="2899"/>
          <ac:spMkLst>
            <pc:docMk/>
            <pc:sldMk cId="1604242486" sldId="2483"/>
            <ac:spMk id="10" creationId="{E4CF9623-8449-B7A0-3130-156756DF7D65}"/>
          </ac:spMkLst>
        </pc:spChg>
        <pc:picChg chg="add mod">
          <ac:chgData name="Pum Christina" userId="a82e7e0d-e68d-43fd-9ce2-ebf69d9ea0b4" providerId="ADAL" clId="{C74C004E-2192-4A0B-857F-355394A13FB5}" dt="2026-05-18T07:27:42.928" v="2922" actId="1076"/>
          <ac:picMkLst>
            <pc:docMk/>
            <pc:sldMk cId="1604242486" sldId="2483"/>
            <ac:picMk id="7" creationId="{0CF0556D-7117-0B7A-4361-8378335CEBAD}"/>
          </ac:picMkLst>
        </pc:picChg>
        <pc:picChg chg="add mod">
          <ac:chgData name="Pum Christina" userId="a82e7e0d-e68d-43fd-9ce2-ebf69d9ea0b4" providerId="ADAL" clId="{C74C004E-2192-4A0B-857F-355394A13FB5}" dt="2026-05-18T07:27:40.503" v="2921" actId="1035"/>
          <ac:picMkLst>
            <pc:docMk/>
            <pc:sldMk cId="1604242486" sldId="2483"/>
            <ac:picMk id="9" creationId="{C57CCCCA-BFDF-E08D-7D9A-48904FB1FF0C}"/>
          </ac:picMkLst>
        </pc:picChg>
      </pc:sldChg>
      <pc:sldChg chg="addSp delSp modSp add mod">
        <pc:chgData name="Pum Christina" userId="a82e7e0d-e68d-43fd-9ce2-ebf69d9ea0b4" providerId="ADAL" clId="{C74C004E-2192-4A0B-857F-355394A13FB5}" dt="2026-05-26T10:08:11.156" v="8628"/>
        <pc:sldMkLst>
          <pc:docMk/>
          <pc:sldMk cId="1455808979" sldId="2484"/>
        </pc:sldMkLst>
        <pc:spChg chg="add mod">
          <ac:chgData name="Pum Christina" userId="a82e7e0d-e68d-43fd-9ce2-ebf69d9ea0b4" providerId="ADAL" clId="{C74C004E-2192-4A0B-857F-355394A13FB5}" dt="2026-05-26T10:08:11.156" v="8628"/>
          <ac:spMkLst>
            <pc:docMk/>
            <pc:sldMk cId="1455808979" sldId="2484"/>
            <ac:spMk id="4" creationId="{B07A763A-4F9B-C900-BF58-8D297310BA22}"/>
          </ac:spMkLst>
        </pc:spChg>
      </pc:sldChg>
      <pc:sldChg chg="addSp delSp modSp new mod modNotesTx">
        <pc:chgData name="Pum Christina" userId="a82e7e0d-e68d-43fd-9ce2-ebf69d9ea0b4" providerId="ADAL" clId="{C74C004E-2192-4A0B-857F-355394A13FB5}" dt="2026-05-26T10:07:03.928" v="8595"/>
        <pc:sldMkLst>
          <pc:docMk/>
          <pc:sldMk cId="1934634863" sldId="2485"/>
        </pc:sldMkLst>
        <pc:spChg chg="mod">
          <ac:chgData name="Pum Christina" userId="a82e7e0d-e68d-43fd-9ce2-ebf69d9ea0b4" providerId="ADAL" clId="{C74C004E-2192-4A0B-857F-355394A13FB5}" dt="2026-05-18T07:52:16.108" v="3427" actId="20577"/>
          <ac:spMkLst>
            <pc:docMk/>
            <pc:sldMk cId="1934634863" sldId="2485"/>
            <ac:spMk id="2" creationId="{8A375418-5EE6-601D-4039-2A94BA5E77A1}"/>
          </ac:spMkLst>
        </pc:spChg>
        <pc:spChg chg="mod">
          <ac:chgData name="Pum Christina" userId="a82e7e0d-e68d-43fd-9ce2-ebf69d9ea0b4" providerId="ADAL" clId="{C74C004E-2192-4A0B-857F-355394A13FB5}" dt="2026-05-20T06:25:46.814" v="4367" actId="20578"/>
          <ac:spMkLst>
            <pc:docMk/>
            <pc:sldMk cId="1934634863" sldId="2485"/>
            <ac:spMk id="3" creationId="{70F34FAD-DB90-6382-1CC0-D9233B909573}"/>
          </ac:spMkLst>
        </pc:spChg>
        <pc:spChg chg="add mod">
          <ac:chgData name="Pum Christina" userId="a82e7e0d-e68d-43fd-9ce2-ebf69d9ea0b4" providerId="ADAL" clId="{C74C004E-2192-4A0B-857F-355394A13FB5}" dt="2026-05-26T10:07:03.928" v="8595"/>
          <ac:spMkLst>
            <pc:docMk/>
            <pc:sldMk cId="1934634863" sldId="2485"/>
            <ac:spMk id="7" creationId="{14F5ED5A-DF2E-2875-13B9-C221A93FF71B}"/>
          </ac:spMkLst>
        </pc:spChg>
        <pc:spChg chg="add mod">
          <ac:chgData name="Pum Christina" userId="a82e7e0d-e68d-43fd-9ce2-ebf69d9ea0b4" providerId="ADAL" clId="{C74C004E-2192-4A0B-857F-355394A13FB5}" dt="2026-05-18T08:16:05.341" v="3565"/>
          <ac:spMkLst>
            <pc:docMk/>
            <pc:sldMk cId="1934634863" sldId="2485"/>
            <ac:spMk id="9" creationId="{EFF330FD-8EA8-3859-7FF8-DF4C09A256F1}"/>
          </ac:spMkLst>
        </pc:spChg>
        <pc:picChg chg="add mod">
          <ac:chgData name="Pum Christina" userId="a82e7e0d-e68d-43fd-9ce2-ebf69d9ea0b4" providerId="ADAL" clId="{C74C004E-2192-4A0B-857F-355394A13FB5}" dt="2026-05-18T08:15:54.638" v="3564" actId="1076"/>
          <ac:picMkLst>
            <pc:docMk/>
            <pc:sldMk cId="1934634863" sldId="2485"/>
            <ac:picMk id="8" creationId="{6DDED8AC-9901-D2BF-6B20-72A6846E1EC6}"/>
          </ac:picMkLst>
        </pc:picChg>
      </pc:sldChg>
      <pc:sldChg chg="addSp delSp modSp new mod modNotesTx">
        <pc:chgData name="Pum Christina" userId="a82e7e0d-e68d-43fd-9ce2-ebf69d9ea0b4" providerId="ADAL" clId="{C74C004E-2192-4A0B-857F-355394A13FB5}" dt="2026-05-27T06:09:45.104" v="9635" actId="20577"/>
        <pc:sldMkLst>
          <pc:docMk/>
          <pc:sldMk cId="3065055760" sldId="2486"/>
        </pc:sldMkLst>
        <pc:spChg chg="mod">
          <ac:chgData name="Pum Christina" userId="a82e7e0d-e68d-43fd-9ce2-ebf69d9ea0b4" providerId="ADAL" clId="{C74C004E-2192-4A0B-857F-355394A13FB5}" dt="2026-05-18T08:18:49.302" v="3627" actId="20577"/>
          <ac:spMkLst>
            <pc:docMk/>
            <pc:sldMk cId="3065055760" sldId="2486"/>
            <ac:spMk id="2" creationId="{94FB22E4-7342-A4D5-F7AF-0FCD65D2D217}"/>
          </ac:spMkLst>
        </pc:spChg>
        <pc:spChg chg="mod">
          <ac:chgData name="Pum Christina" userId="a82e7e0d-e68d-43fd-9ce2-ebf69d9ea0b4" providerId="ADAL" clId="{C74C004E-2192-4A0B-857F-355394A13FB5}" dt="2026-05-18T08:19:08.712" v="3630" actId="14100"/>
          <ac:spMkLst>
            <pc:docMk/>
            <pc:sldMk cId="3065055760" sldId="2486"/>
            <ac:spMk id="3" creationId="{F413E10A-5535-DFA5-55EC-5574814590BD}"/>
          </ac:spMkLst>
        </pc:spChg>
        <pc:spChg chg="add mod">
          <ac:chgData name="Pum Christina" userId="a82e7e0d-e68d-43fd-9ce2-ebf69d9ea0b4" providerId="ADAL" clId="{C74C004E-2192-4A0B-857F-355394A13FB5}" dt="2026-05-18T08:20:08.812" v="3666" actId="1076"/>
          <ac:spMkLst>
            <pc:docMk/>
            <pc:sldMk cId="3065055760" sldId="2486"/>
            <ac:spMk id="8" creationId="{ACF42FAD-F4CD-6B13-EA03-C5142DD4A622}"/>
          </ac:spMkLst>
        </pc:spChg>
        <pc:spChg chg="add mod">
          <ac:chgData name="Pum Christina" userId="a82e7e0d-e68d-43fd-9ce2-ebf69d9ea0b4" providerId="ADAL" clId="{C74C004E-2192-4A0B-857F-355394A13FB5}" dt="2026-05-26T10:07:09.242" v="8598"/>
          <ac:spMkLst>
            <pc:docMk/>
            <pc:sldMk cId="3065055760" sldId="2486"/>
            <ac:spMk id="9" creationId="{D4765E83-4A0A-B235-A9A7-6C0A83D7063A}"/>
          </ac:spMkLst>
        </pc:spChg>
        <pc:picChg chg="add mod">
          <ac:chgData name="Pum Christina" userId="a82e7e0d-e68d-43fd-9ce2-ebf69d9ea0b4" providerId="ADAL" clId="{C74C004E-2192-4A0B-857F-355394A13FB5}" dt="2026-05-18T08:19:20.778" v="3634" actId="1076"/>
          <ac:picMkLst>
            <pc:docMk/>
            <pc:sldMk cId="3065055760" sldId="2486"/>
            <ac:picMk id="7" creationId="{85E5FB2F-37B8-702B-8A4B-FF4EA4C04DEA}"/>
          </ac:picMkLst>
        </pc:picChg>
      </pc:sldChg>
      <pc:sldChg chg="addSp delSp modSp new mod ord">
        <pc:chgData name="Pum Christina" userId="a82e7e0d-e68d-43fd-9ce2-ebf69d9ea0b4" providerId="ADAL" clId="{C74C004E-2192-4A0B-857F-355394A13FB5}" dt="2026-05-26T10:04:14.848" v="8543"/>
        <pc:sldMkLst>
          <pc:docMk/>
          <pc:sldMk cId="2411324576" sldId="2487"/>
        </pc:sldMkLst>
        <pc:spChg chg="mod">
          <ac:chgData name="Pum Christina" userId="a82e7e0d-e68d-43fd-9ce2-ebf69d9ea0b4" providerId="ADAL" clId="{C74C004E-2192-4A0B-857F-355394A13FB5}" dt="2026-05-18T08:07:37.930" v="3472" actId="20577"/>
          <ac:spMkLst>
            <pc:docMk/>
            <pc:sldMk cId="2411324576" sldId="2487"/>
            <ac:spMk id="5" creationId="{22578EC1-28FD-5D7F-D236-E15385A21302}"/>
          </ac:spMkLst>
        </pc:spChg>
        <pc:spChg chg="mod">
          <ac:chgData name="Pum Christina" userId="a82e7e0d-e68d-43fd-9ce2-ebf69d9ea0b4" providerId="ADAL" clId="{C74C004E-2192-4A0B-857F-355394A13FB5}" dt="2026-05-18T08:09:05.410" v="3496" actId="14100"/>
          <ac:spMkLst>
            <pc:docMk/>
            <pc:sldMk cId="2411324576" sldId="2487"/>
            <ac:spMk id="6" creationId="{97BD5A68-DCAA-09F2-3A4D-A2E351D2DE7F}"/>
          </ac:spMkLst>
        </pc:spChg>
        <pc:spChg chg="add mod">
          <ac:chgData name="Pum Christina" userId="a82e7e0d-e68d-43fd-9ce2-ebf69d9ea0b4" providerId="ADAL" clId="{C74C004E-2192-4A0B-857F-355394A13FB5}" dt="2026-05-26T10:04:14.848" v="8543"/>
          <ac:spMkLst>
            <pc:docMk/>
            <pc:sldMk cId="2411324576" sldId="2487"/>
            <ac:spMk id="7" creationId="{69391F28-6A82-1533-627F-9AC5BA51D0D6}"/>
          </ac:spMkLst>
        </pc:spChg>
        <pc:picChg chg="add mod">
          <ac:chgData name="Pum Christina" userId="a82e7e0d-e68d-43fd-9ce2-ebf69d9ea0b4" providerId="ADAL" clId="{C74C004E-2192-4A0B-857F-355394A13FB5}" dt="2026-05-18T08:09:37.717" v="3499" actId="1076"/>
          <ac:picMkLst>
            <pc:docMk/>
            <pc:sldMk cId="2411324576" sldId="2487"/>
            <ac:picMk id="8" creationId="{77B9094E-15C3-CC97-0BC7-8A0CE44F2FAB}"/>
          </ac:picMkLst>
        </pc:picChg>
      </pc:sldChg>
      <pc:sldChg chg="addSp delSp modSp new mod modAnim modNotesTx">
        <pc:chgData name="Pum Christina" userId="a82e7e0d-e68d-43fd-9ce2-ebf69d9ea0b4" providerId="ADAL" clId="{C74C004E-2192-4A0B-857F-355394A13FB5}" dt="2026-05-26T10:07:12.873" v="8600"/>
        <pc:sldMkLst>
          <pc:docMk/>
          <pc:sldMk cId="884620337" sldId="2488"/>
        </pc:sldMkLst>
        <pc:spChg chg="mod">
          <ac:chgData name="Pum Christina" userId="a82e7e0d-e68d-43fd-9ce2-ebf69d9ea0b4" providerId="ADAL" clId="{C74C004E-2192-4A0B-857F-355394A13FB5}" dt="2026-05-18T08:20:30.634" v="3669"/>
          <ac:spMkLst>
            <pc:docMk/>
            <pc:sldMk cId="884620337" sldId="2488"/>
            <ac:spMk id="5" creationId="{F904125B-1733-8668-AE4C-B150BB9F644E}"/>
          </ac:spMkLst>
        </pc:spChg>
        <pc:spChg chg="mod">
          <ac:chgData name="Pum Christina" userId="a82e7e0d-e68d-43fd-9ce2-ebf69d9ea0b4" providerId="ADAL" clId="{C74C004E-2192-4A0B-857F-355394A13FB5}" dt="2026-05-18T08:21:44.333" v="3682" actId="14100"/>
          <ac:spMkLst>
            <pc:docMk/>
            <pc:sldMk cId="884620337" sldId="2488"/>
            <ac:spMk id="6" creationId="{C8EE4548-89A2-6295-179F-AC50EE034506}"/>
          </ac:spMkLst>
        </pc:spChg>
        <pc:spChg chg="add mod">
          <ac:chgData name="Pum Christina" userId="a82e7e0d-e68d-43fd-9ce2-ebf69d9ea0b4" providerId="ADAL" clId="{C74C004E-2192-4A0B-857F-355394A13FB5}" dt="2026-05-18T08:21:40.803" v="3681" actId="14100"/>
          <ac:spMkLst>
            <pc:docMk/>
            <pc:sldMk cId="884620337" sldId="2488"/>
            <ac:spMk id="8" creationId="{0A1CF4A8-C139-49F9-FDF6-1AEDA6FBA219}"/>
          </ac:spMkLst>
        </pc:spChg>
        <pc:spChg chg="add mod">
          <ac:chgData name="Pum Christina" userId="a82e7e0d-e68d-43fd-9ce2-ebf69d9ea0b4" providerId="ADAL" clId="{C74C004E-2192-4A0B-857F-355394A13FB5}" dt="2026-05-26T10:07:12.873" v="8600"/>
          <ac:spMkLst>
            <pc:docMk/>
            <pc:sldMk cId="884620337" sldId="2488"/>
            <ac:spMk id="9" creationId="{5DFF037F-877A-215B-86F9-C36A434F987B}"/>
          </ac:spMkLst>
        </pc:spChg>
        <pc:picChg chg="add mod">
          <ac:chgData name="Pum Christina" userId="a82e7e0d-e68d-43fd-9ce2-ebf69d9ea0b4" providerId="ADAL" clId="{C74C004E-2192-4A0B-857F-355394A13FB5}" dt="2026-05-18T08:21:23.965" v="3676" actId="1076"/>
          <ac:picMkLst>
            <pc:docMk/>
            <pc:sldMk cId="884620337" sldId="2488"/>
            <ac:picMk id="7" creationId="{6DFA38C4-3B3B-6EA9-6A2C-0880E9CC25D7}"/>
          </ac:picMkLst>
        </pc:picChg>
      </pc:sldChg>
      <pc:sldChg chg="addSp delSp modSp new mod modNotesTx">
        <pc:chgData name="Pum Christina" userId="a82e7e0d-e68d-43fd-9ce2-ebf69d9ea0b4" providerId="ADAL" clId="{C74C004E-2192-4A0B-857F-355394A13FB5}" dt="2026-05-26T10:07:16.460" v="8602"/>
        <pc:sldMkLst>
          <pc:docMk/>
          <pc:sldMk cId="3298222276" sldId="2489"/>
        </pc:sldMkLst>
        <pc:spChg chg="mod">
          <ac:chgData name="Pum Christina" userId="a82e7e0d-e68d-43fd-9ce2-ebf69d9ea0b4" providerId="ADAL" clId="{C74C004E-2192-4A0B-857F-355394A13FB5}" dt="2026-05-18T08:22:10.894" v="3694" actId="20577"/>
          <ac:spMkLst>
            <pc:docMk/>
            <pc:sldMk cId="3298222276" sldId="2489"/>
            <ac:spMk id="2" creationId="{9319418F-5810-73E9-6B34-4CA7B3278D3C}"/>
          </ac:spMkLst>
        </pc:spChg>
        <pc:spChg chg="add mod">
          <ac:chgData name="Pum Christina" userId="a82e7e0d-e68d-43fd-9ce2-ebf69d9ea0b4" providerId="ADAL" clId="{C74C004E-2192-4A0B-857F-355394A13FB5}" dt="2026-05-26T10:07:16.460" v="8602"/>
          <ac:spMkLst>
            <pc:docMk/>
            <pc:sldMk cId="3298222276" sldId="2489"/>
            <ac:spMk id="3" creationId="{2CC3D559-9D77-9479-6D8D-547182504294}"/>
          </ac:spMkLst>
        </pc:spChg>
        <pc:spChg chg="add mod">
          <ac:chgData name="Pum Christina" userId="a82e7e0d-e68d-43fd-9ce2-ebf69d9ea0b4" providerId="ADAL" clId="{C74C004E-2192-4A0B-857F-355394A13FB5}" dt="2026-05-18T08:22:43.691" v="3701" actId="14100"/>
          <ac:spMkLst>
            <pc:docMk/>
            <pc:sldMk cId="3298222276" sldId="2489"/>
            <ac:spMk id="7" creationId="{390B9CF2-84B3-04DA-4DA8-BE55B148C937}"/>
          </ac:spMkLst>
        </pc:spChg>
        <pc:spChg chg="add mod">
          <ac:chgData name="Pum Christina" userId="a82e7e0d-e68d-43fd-9ce2-ebf69d9ea0b4" providerId="ADAL" clId="{C74C004E-2192-4A0B-857F-355394A13FB5}" dt="2026-05-18T08:22:50.722" v="3702"/>
          <ac:spMkLst>
            <pc:docMk/>
            <pc:sldMk cId="3298222276" sldId="2489"/>
            <ac:spMk id="9" creationId="{16DEF5FD-DD26-A94B-4B3C-EBF48F72DE2D}"/>
          </ac:spMkLst>
        </pc:spChg>
        <pc:picChg chg="add mod">
          <ac:chgData name="Pum Christina" userId="a82e7e0d-e68d-43fd-9ce2-ebf69d9ea0b4" providerId="ADAL" clId="{C74C004E-2192-4A0B-857F-355394A13FB5}" dt="2026-05-18T08:22:41.035" v="3700" actId="1076"/>
          <ac:picMkLst>
            <pc:docMk/>
            <pc:sldMk cId="3298222276" sldId="2489"/>
            <ac:picMk id="8" creationId="{32103826-0EF3-268D-915F-F2F7B8B2E9FC}"/>
          </ac:picMkLst>
        </pc:picChg>
      </pc:sldChg>
      <pc:sldChg chg="addSp delSp modSp new mod modAnim">
        <pc:chgData name="Pum Christina" userId="a82e7e0d-e68d-43fd-9ce2-ebf69d9ea0b4" providerId="ADAL" clId="{C74C004E-2192-4A0B-857F-355394A13FB5}" dt="2026-05-26T10:07:20.035" v="8604"/>
        <pc:sldMkLst>
          <pc:docMk/>
          <pc:sldMk cId="2450121869" sldId="2490"/>
        </pc:sldMkLst>
        <pc:spChg chg="mod">
          <ac:chgData name="Pum Christina" userId="a82e7e0d-e68d-43fd-9ce2-ebf69d9ea0b4" providerId="ADAL" clId="{C74C004E-2192-4A0B-857F-355394A13FB5}" dt="2026-05-18T08:23:46.765" v="3768" actId="20577"/>
          <ac:spMkLst>
            <pc:docMk/>
            <pc:sldMk cId="2450121869" sldId="2490"/>
            <ac:spMk id="5" creationId="{370EA961-B75C-1CDC-8114-ABB01295396C}"/>
          </ac:spMkLst>
        </pc:spChg>
        <pc:spChg chg="add mod">
          <ac:chgData name="Pum Christina" userId="a82e7e0d-e68d-43fd-9ce2-ebf69d9ea0b4" providerId="ADAL" clId="{C74C004E-2192-4A0B-857F-355394A13FB5}" dt="2026-05-26T10:07:20.035" v="8604"/>
          <ac:spMkLst>
            <pc:docMk/>
            <pc:sldMk cId="2450121869" sldId="2490"/>
            <ac:spMk id="6" creationId="{70F74FC5-DF24-9CB4-D40F-416B1DE04CA8}"/>
          </ac:spMkLst>
        </pc:spChg>
        <pc:spChg chg="add mod">
          <ac:chgData name="Pum Christina" userId="a82e7e0d-e68d-43fd-9ce2-ebf69d9ea0b4" providerId="ADAL" clId="{C74C004E-2192-4A0B-857F-355394A13FB5}" dt="2026-05-18T08:23:57.719" v="3774" actId="20577"/>
          <ac:spMkLst>
            <pc:docMk/>
            <pc:sldMk cId="2450121869" sldId="2490"/>
            <ac:spMk id="7" creationId="{5916E10C-8174-6BB0-5537-A18256EDEBC1}"/>
          </ac:spMkLst>
        </pc:spChg>
        <pc:picChg chg="add mod">
          <ac:chgData name="Pum Christina" userId="a82e7e0d-e68d-43fd-9ce2-ebf69d9ea0b4" providerId="ADAL" clId="{C74C004E-2192-4A0B-857F-355394A13FB5}" dt="2026-05-18T08:24:22.940" v="3777" actId="1076"/>
          <ac:picMkLst>
            <pc:docMk/>
            <pc:sldMk cId="2450121869" sldId="2490"/>
            <ac:picMk id="8" creationId="{6C568FEE-95B9-7A26-76B3-412DB12275F2}"/>
          </ac:picMkLst>
        </pc:picChg>
      </pc:sldChg>
      <pc:sldChg chg="addSp delSp modSp add mod">
        <pc:chgData name="Pum Christina" userId="a82e7e0d-e68d-43fd-9ce2-ebf69d9ea0b4" providerId="ADAL" clId="{C74C004E-2192-4A0B-857F-355394A13FB5}" dt="2026-05-26T10:06:56.649" v="8591"/>
        <pc:sldMkLst>
          <pc:docMk/>
          <pc:sldMk cId="983300578" sldId="2491"/>
        </pc:sldMkLst>
        <pc:spChg chg="add mod">
          <ac:chgData name="Pum Christina" userId="a82e7e0d-e68d-43fd-9ce2-ebf69d9ea0b4" providerId="ADAL" clId="{C74C004E-2192-4A0B-857F-355394A13FB5}" dt="2026-05-26T10:06:56.649" v="8591"/>
          <ac:spMkLst>
            <pc:docMk/>
            <pc:sldMk cId="983300578" sldId="2491"/>
            <ac:spMk id="9" creationId="{AA8953D1-C90D-E703-F399-EAF3C6454E20}"/>
          </ac:spMkLst>
        </pc:spChg>
      </pc:sldChg>
      <pc:sldChg chg="addSp delSp modSp new mod modNotesTx">
        <pc:chgData name="Pum Christina" userId="a82e7e0d-e68d-43fd-9ce2-ebf69d9ea0b4" providerId="ADAL" clId="{C74C004E-2192-4A0B-857F-355394A13FB5}" dt="2026-05-26T10:08:14.396" v="8630"/>
        <pc:sldMkLst>
          <pc:docMk/>
          <pc:sldMk cId="3555879060" sldId="2492"/>
        </pc:sldMkLst>
        <pc:spChg chg="mod">
          <ac:chgData name="Pum Christina" userId="a82e7e0d-e68d-43fd-9ce2-ebf69d9ea0b4" providerId="ADAL" clId="{C74C004E-2192-4A0B-857F-355394A13FB5}" dt="2026-05-20T08:24:24.458" v="5460" actId="20577"/>
          <ac:spMkLst>
            <pc:docMk/>
            <pc:sldMk cId="3555879060" sldId="2492"/>
            <ac:spMk id="4" creationId="{E552D86B-2A2E-BAD9-7324-2A24A06967CF}"/>
          </ac:spMkLst>
        </pc:spChg>
        <pc:spChg chg="mod">
          <ac:chgData name="Pum Christina" userId="a82e7e0d-e68d-43fd-9ce2-ebf69d9ea0b4" providerId="ADAL" clId="{C74C004E-2192-4A0B-857F-355394A13FB5}" dt="2026-05-20T07:10:36.062" v="4422" actId="20577"/>
          <ac:spMkLst>
            <pc:docMk/>
            <pc:sldMk cId="3555879060" sldId="2492"/>
            <ac:spMk id="5" creationId="{336ED9FB-8A18-CA33-8128-65F5BC4F7F43}"/>
          </ac:spMkLst>
        </pc:spChg>
        <pc:spChg chg="add mod">
          <ac:chgData name="Pum Christina" userId="a82e7e0d-e68d-43fd-9ce2-ebf69d9ea0b4" providerId="ADAL" clId="{C74C004E-2192-4A0B-857F-355394A13FB5}" dt="2026-05-26T10:08:14.396" v="8630"/>
          <ac:spMkLst>
            <pc:docMk/>
            <pc:sldMk cId="3555879060" sldId="2492"/>
            <ac:spMk id="7" creationId="{0044B04B-27B6-398B-93CF-0F271D83A79C}"/>
          </ac:spMkLst>
        </pc:spChg>
        <pc:spChg chg="add mod">
          <ac:chgData name="Pum Christina" userId="a82e7e0d-e68d-43fd-9ce2-ebf69d9ea0b4" providerId="ADAL" clId="{C74C004E-2192-4A0B-857F-355394A13FB5}" dt="2026-05-20T07:14:19.439" v="4464" actId="20577"/>
          <ac:spMkLst>
            <pc:docMk/>
            <pc:sldMk cId="3555879060" sldId="2492"/>
            <ac:spMk id="9" creationId="{6FF6A6B6-179A-F0E0-6A73-7D0804AB409C}"/>
          </ac:spMkLst>
        </pc:spChg>
        <pc:picChg chg="add mod modCrop">
          <ac:chgData name="Pum Christina" userId="a82e7e0d-e68d-43fd-9ce2-ebf69d9ea0b4" providerId="ADAL" clId="{C74C004E-2192-4A0B-857F-355394A13FB5}" dt="2026-05-20T07:14:05.531" v="4445" actId="1076"/>
          <ac:picMkLst>
            <pc:docMk/>
            <pc:sldMk cId="3555879060" sldId="2492"/>
            <ac:picMk id="8" creationId="{39AAB2F5-884E-DB40-F074-438CA263B9D9}"/>
          </ac:picMkLst>
        </pc:picChg>
      </pc:sldChg>
      <pc:sldChg chg="addSp delSp modSp new mod modNotesTx">
        <pc:chgData name="Pum Christina" userId="a82e7e0d-e68d-43fd-9ce2-ebf69d9ea0b4" providerId="ADAL" clId="{C74C004E-2192-4A0B-857F-355394A13FB5}" dt="2026-05-27T06:10:17.436" v="9661" actId="20577"/>
        <pc:sldMkLst>
          <pc:docMk/>
          <pc:sldMk cId="886974314" sldId="2493"/>
        </pc:sldMkLst>
        <pc:spChg chg="mod">
          <ac:chgData name="Pum Christina" userId="a82e7e0d-e68d-43fd-9ce2-ebf69d9ea0b4" providerId="ADAL" clId="{C74C004E-2192-4A0B-857F-355394A13FB5}" dt="2026-05-20T07:20:38.990" v="4660"/>
          <ac:spMkLst>
            <pc:docMk/>
            <pc:sldMk cId="886974314" sldId="2493"/>
            <ac:spMk id="2" creationId="{CFB7C19F-04A4-2E14-EF90-66EC9D5E10BC}"/>
          </ac:spMkLst>
        </pc:spChg>
        <pc:spChg chg="mod">
          <ac:chgData name="Pum Christina" userId="a82e7e0d-e68d-43fd-9ce2-ebf69d9ea0b4" providerId="ADAL" clId="{C74C004E-2192-4A0B-857F-355394A13FB5}" dt="2026-05-20T07:21:54.978" v="4680" actId="20577"/>
          <ac:spMkLst>
            <pc:docMk/>
            <pc:sldMk cId="886974314" sldId="2493"/>
            <ac:spMk id="3" creationId="{8DBF04B5-2D57-857F-708B-DA3142E2A2D8}"/>
          </ac:spMkLst>
        </pc:spChg>
        <pc:spChg chg="add mod">
          <ac:chgData name="Pum Christina" userId="a82e7e0d-e68d-43fd-9ce2-ebf69d9ea0b4" providerId="ADAL" clId="{C74C004E-2192-4A0B-857F-355394A13FB5}" dt="2026-05-26T10:07:25.738" v="8606"/>
          <ac:spMkLst>
            <pc:docMk/>
            <pc:sldMk cId="886974314" sldId="2493"/>
            <ac:spMk id="8" creationId="{688782DB-50B6-7216-468F-0B53F816C169}"/>
          </ac:spMkLst>
        </pc:spChg>
        <pc:picChg chg="add mod">
          <ac:chgData name="Pum Christina" userId="a82e7e0d-e68d-43fd-9ce2-ebf69d9ea0b4" providerId="ADAL" clId="{C74C004E-2192-4A0B-857F-355394A13FB5}" dt="2026-05-20T07:21:29.353" v="4672" actId="1076"/>
          <ac:picMkLst>
            <pc:docMk/>
            <pc:sldMk cId="886974314" sldId="2493"/>
            <ac:picMk id="7" creationId="{2187BAE3-8BD8-F92B-4336-9439958B8942}"/>
          </ac:picMkLst>
        </pc:picChg>
      </pc:sldChg>
      <pc:sldChg chg="addSp delSp modSp new mod">
        <pc:chgData name="Pum Christina" userId="a82e7e0d-e68d-43fd-9ce2-ebf69d9ea0b4" providerId="ADAL" clId="{C74C004E-2192-4A0B-857F-355394A13FB5}" dt="2026-05-26T10:07:29.741" v="8608"/>
        <pc:sldMkLst>
          <pc:docMk/>
          <pc:sldMk cId="261642461" sldId="2494"/>
        </pc:sldMkLst>
        <pc:spChg chg="mod">
          <ac:chgData name="Pum Christina" userId="a82e7e0d-e68d-43fd-9ce2-ebf69d9ea0b4" providerId="ADAL" clId="{C74C004E-2192-4A0B-857F-355394A13FB5}" dt="2026-05-20T07:23:45.295" v="4689"/>
          <ac:spMkLst>
            <pc:docMk/>
            <pc:sldMk cId="261642461" sldId="2494"/>
            <ac:spMk id="2" creationId="{30EEA408-7A89-3FC8-4583-4E84F8545DE9}"/>
          </ac:spMkLst>
        </pc:spChg>
        <pc:spChg chg="mod">
          <ac:chgData name="Pum Christina" userId="a82e7e0d-e68d-43fd-9ce2-ebf69d9ea0b4" providerId="ADAL" clId="{C74C004E-2192-4A0B-857F-355394A13FB5}" dt="2026-05-20T07:28:36.046" v="4769" actId="20577"/>
          <ac:spMkLst>
            <pc:docMk/>
            <pc:sldMk cId="261642461" sldId="2494"/>
            <ac:spMk id="3" creationId="{A254E590-331A-37E5-B5A5-3A2E5505A610}"/>
          </ac:spMkLst>
        </pc:spChg>
        <pc:spChg chg="add mod">
          <ac:chgData name="Pum Christina" userId="a82e7e0d-e68d-43fd-9ce2-ebf69d9ea0b4" providerId="ADAL" clId="{C74C004E-2192-4A0B-857F-355394A13FB5}" dt="2026-05-26T10:07:29.741" v="8608"/>
          <ac:spMkLst>
            <pc:docMk/>
            <pc:sldMk cId="261642461" sldId="2494"/>
            <ac:spMk id="7" creationId="{0300F76B-B211-1292-65EC-3D6B3C16D709}"/>
          </ac:spMkLst>
        </pc:spChg>
        <pc:spChg chg="add mod">
          <ac:chgData name="Pum Christina" userId="a82e7e0d-e68d-43fd-9ce2-ebf69d9ea0b4" providerId="ADAL" clId="{C74C004E-2192-4A0B-857F-355394A13FB5}" dt="2026-05-20T07:29:09.749" v="4797" actId="20577"/>
          <ac:spMkLst>
            <pc:docMk/>
            <pc:sldMk cId="261642461" sldId="2494"/>
            <ac:spMk id="9" creationId="{029BE79A-55B6-4F55-A213-37C762FF6C58}"/>
          </ac:spMkLst>
        </pc:spChg>
        <pc:picChg chg="add mod">
          <ac:chgData name="Pum Christina" userId="a82e7e0d-e68d-43fd-9ce2-ebf69d9ea0b4" providerId="ADAL" clId="{C74C004E-2192-4A0B-857F-355394A13FB5}" dt="2026-05-20T07:28:09.943" v="4731" actId="1076"/>
          <ac:picMkLst>
            <pc:docMk/>
            <pc:sldMk cId="261642461" sldId="2494"/>
            <ac:picMk id="8" creationId="{3561595A-4EAB-8FDE-D4EA-6972B0BF1987}"/>
          </ac:picMkLst>
        </pc:picChg>
      </pc:sldChg>
      <pc:sldChg chg="addSp delSp modSp new mod modNotesTx">
        <pc:chgData name="Pum Christina" userId="a82e7e0d-e68d-43fd-9ce2-ebf69d9ea0b4" providerId="ADAL" clId="{C74C004E-2192-4A0B-857F-355394A13FB5}" dt="2026-05-26T10:07:34.100" v="8610"/>
        <pc:sldMkLst>
          <pc:docMk/>
          <pc:sldMk cId="1796879437" sldId="2495"/>
        </pc:sldMkLst>
        <pc:spChg chg="mod">
          <ac:chgData name="Pum Christina" userId="a82e7e0d-e68d-43fd-9ce2-ebf69d9ea0b4" providerId="ADAL" clId="{C74C004E-2192-4A0B-857F-355394A13FB5}" dt="2026-05-20T07:29:32.529" v="4818" actId="20577"/>
          <ac:spMkLst>
            <pc:docMk/>
            <pc:sldMk cId="1796879437" sldId="2495"/>
            <ac:spMk id="2" creationId="{18E585C3-A73E-5C56-AD16-B520924AAB29}"/>
          </ac:spMkLst>
        </pc:spChg>
        <pc:spChg chg="mod">
          <ac:chgData name="Pum Christina" userId="a82e7e0d-e68d-43fd-9ce2-ebf69d9ea0b4" providerId="ADAL" clId="{C74C004E-2192-4A0B-857F-355394A13FB5}" dt="2026-05-20T07:41:09.491" v="4867" actId="20577"/>
          <ac:spMkLst>
            <pc:docMk/>
            <pc:sldMk cId="1796879437" sldId="2495"/>
            <ac:spMk id="3" creationId="{2F8C074A-7E03-B935-9D01-C23CF43A7E57}"/>
          </ac:spMkLst>
        </pc:spChg>
        <pc:spChg chg="add mod">
          <ac:chgData name="Pum Christina" userId="a82e7e0d-e68d-43fd-9ce2-ebf69d9ea0b4" providerId="ADAL" clId="{C74C004E-2192-4A0B-857F-355394A13FB5}" dt="2026-05-26T10:07:34.100" v="8610"/>
          <ac:spMkLst>
            <pc:docMk/>
            <pc:sldMk cId="1796879437" sldId="2495"/>
            <ac:spMk id="7" creationId="{C5F77EE0-3C6B-55CC-C6BA-FF0FE74DA94A}"/>
          </ac:spMkLst>
        </pc:spChg>
        <pc:spChg chg="add mod">
          <ac:chgData name="Pum Christina" userId="a82e7e0d-e68d-43fd-9ce2-ebf69d9ea0b4" providerId="ADAL" clId="{C74C004E-2192-4A0B-857F-355394A13FB5}" dt="2026-05-20T07:40:59.507" v="4852" actId="1076"/>
          <ac:spMkLst>
            <pc:docMk/>
            <pc:sldMk cId="1796879437" sldId="2495"/>
            <ac:spMk id="9" creationId="{6127F16E-D97C-EDCD-530D-FE8E96314FB4}"/>
          </ac:spMkLst>
        </pc:spChg>
        <pc:picChg chg="add mod">
          <ac:chgData name="Pum Christina" userId="a82e7e0d-e68d-43fd-9ce2-ebf69d9ea0b4" providerId="ADAL" clId="{C74C004E-2192-4A0B-857F-355394A13FB5}" dt="2026-05-20T07:40:24.856" v="4850" actId="1076"/>
          <ac:picMkLst>
            <pc:docMk/>
            <pc:sldMk cId="1796879437" sldId="2495"/>
            <ac:picMk id="8" creationId="{22709C31-C517-DB35-5393-16BC1490E3FB}"/>
          </ac:picMkLst>
        </pc:picChg>
      </pc:sldChg>
      <pc:sldChg chg="addSp delSp modSp new mod modNotesTx">
        <pc:chgData name="Pum Christina" userId="a82e7e0d-e68d-43fd-9ce2-ebf69d9ea0b4" providerId="ADAL" clId="{C74C004E-2192-4A0B-857F-355394A13FB5}" dt="2026-05-26T10:07:40.666" v="8612"/>
        <pc:sldMkLst>
          <pc:docMk/>
          <pc:sldMk cId="3249370624" sldId="2496"/>
        </pc:sldMkLst>
        <pc:spChg chg="mod">
          <ac:chgData name="Pum Christina" userId="a82e7e0d-e68d-43fd-9ce2-ebf69d9ea0b4" providerId="ADAL" clId="{C74C004E-2192-4A0B-857F-355394A13FB5}" dt="2026-05-20T07:43:08.653" v="4925" actId="20577"/>
          <ac:spMkLst>
            <pc:docMk/>
            <pc:sldMk cId="3249370624" sldId="2496"/>
            <ac:spMk id="2" creationId="{32A0F784-42DE-10D8-5623-E8706AFAFA51}"/>
          </ac:spMkLst>
        </pc:spChg>
        <pc:spChg chg="mod">
          <ac:chgData name="Pum Christina" userId="a82e7e0d-e68d-43fd-9ce2-ebf69d9ea0b4" providerId="ADAL" clId="{C74C004E-2192-4A0B-857F-355394A13FB5}" dt="2026-05-20T08:00:27.288" v="5064" actId="21"/>
          <ac:spMkLst>
            <pc:docMk/>
            <pc:sldMk cId="3249370624" sldId="2496"/>
            <ac:spMk id="3" creationId="{BDAEC199-52C4-D593-56F6-8B4C07188490}"/>
          </ac:spMkLst>
        </pc:spChg>
        <pc:spChg chg="add mod">
          <ac:chgData name="Pum Christina" userId="a82e7e0d-e68d-43fd-9ce2-ebf69d9ea0b4" providerId="ADAL" clId="{C74C004E-2192-4A0B-857F-355394A13FB5}" dt="2026-05-26T10:07:40.666" v="8612"/>
          <ac:spMkLst>
            <pc:docMk/>
            <pc:sldMk cId="3249370624" sldId="2496"/>
            <ac:spMk id="7" creationId="{41300B08-505C-5E36-AB92-AB3484DCD542}"/>
          </ac:spMkLst>
        </pc:spChg>
        <pc:spChg chg="add mod">
          <ac:chgData name="Pum Christina" userId="a82e7e0d-e68d-43fd-9ce2-ebf69d9ea0b4" providerId="ADAL" clId="{C74C004E-2192-4A0B-857F-355394A13FB5}" dt="2026-05-20T08:00:51.126" v="5070" actId="1076"/>
          <ac:spMkLst>
            <pc:docMk/>
            <pc:sldMk cId="3249370624" sldId="2496"/>
            <ac:spMk id="9" creationId="{620A44F6-42D5-3DE6-0AAB-51B87CDB046C}"/>
          </ac:spMkLst>
        </pc:spChg>
        <pc:spChg chg="add mod">
          <ac:chgData name="Pum Christina" userId="a82e7e0d-e68d-43fd-9ce2-ebf69d9ea0b4" providerId="ADAL" clId="{C74C004E-2192-4A0B-857F-355394A13FB5}" dt="2026-05-20T08:00:29.151" v="5065"/>
          <ac:spMkLst>
            <pc:docMk/>
            <pc:sldMk cId="3249370624" sldId="2496"/>
            <ac:spMk id="10" creationId="{C4E816A8-AB12-9A05-024D-0E15207CA71D}"/>
          </ac:spMkLst>
        </pc:spChg>
        <pc:spChg chg="add mod">
          <ac:chgData name="Pum Christina" userId="a82e7e0d-e68d-43fd-9ce2-ebf69d9ea0b4" providerId="ADAL" clId="{C74C004E-2192-4A0B-857F-355394A13FB5}" dt="2026-05-20T08:01:14.942" v="5080" actId="20577"/>
          <ac:spMkLst>
            <pc:docMk/>
            <pc:sldMk cId="3249370624" sldId="2496"/>
            <ac:spMk id="11" creationId="{9B8865AF-0771-7C0A-277B-C782D8FD1C2B}"/>
          </ac:spMkLst>
        </pc:spChg>
        <pc:picChg chg="add mod">
          <ac:chgData name="Pum Christina" userId="a82e7e0d-e68d-43fd-9ce2-ebf69d9ea0b4" providerId="ADAL" clId="{C74C004E-2192-4A0B-857F-355394A13FB5}" dt="2026-05-20T08:00:57.170" v="5071" actId="1076"/>
          <ac:picMkLst>
            <pc:docMk/>
            <pc:sldMk cId="3249370624" sldId="2496"/>
            <ac:picMk id="8" creationId="{BEB27B19-BF0F-D29F-4D5A-A1D089D053B4}"/>
          </ac:picMkLst>
        </pc:picChg>
      </pc:sldChg>
      <pc:sldChg chg="addSp delSp modSp new mod modNotesTx">
        <pc:chgData name="Pum Christina" userId="a82e7e0d-e68d-43fd-9ce2-ebf69d9ea0b4" providerId="ADAL" clId="{C74C004E-2192-4A0B-857F-355394A13FB5}" dt="2026-05-26T10:07:45.266" v="8614"/>
        <pc:sldMkLst>
          <pc:docMk/>
          <pc:sldMk cId="900816951" sldId="2497"/>
        </pc:sldMkLst>
        <pc:spChg chg="mod">
          <ac:chgData name="Pum Christina" userId="a82e7e0d-e68d-43fd-9ce2-ebf69d9ea0b4" providerId="ADAL" clId="{C74C004E-2192-4A0B-857F-355394A13FB5}" dt="2026-05-20T08:03:32.193" v="5125" actId="20577"/>
          <ac:spMkLst>
            <pc:docMk/>
            <pc:sldMk cId="900816951" sldId="2497"/>
            <ac:spMk id="2" creationId="{F7EE913F-1B66-9418-FC18-94954034A993}"/>
          </ac:spMkLst>
        </pc:spChg>
        <pc:spChg chg="mod">
          <ac:chgData name="Pum Christina" userId="a82e7e0d-e68d-43fd-9ce2-ebf69d9ea0b4" providerId="ADAL" clId="{C74C004E-2192-4A0B-857F-355394A13FB5}" dt="2026-05-20T08:19:03.850" v="5400" actId="20577"/>
          <ac:spMkLst>
            <pc:docMk/>
            <pc:sldMk cId="900816951" sldId="2497"/>
            <ac:spMk id="3" creationId="{CCB0668A-0421-FCC8-8BEA-6653820DF484}"/>
          </ac:spMkLst>
        </pc:spChg>
        <pc:spChg chg="add mod">
          <ac:chgData name="Pum Christina" userId="a82e7e0d-e68d-43fd-9ce2-ebf69d9ea0b4" providerId="ADAL" clId="{C74C004E-2192-4A0B-857F-355394A13FB5}" dt="2026-05-20T08:08:54.007" v="5207"/>
          <ac:spMkLst>
            <pc:docMk/>
            <pc:sldMk cId="900816951" sldId="2497"/>
            <ac:spMk id="8" creationId="{577B032E-C783-7D97-DAAF-07D658991FE6}"/>
          </ac:spMkLst>
        </pc:spChg>
        <pc:spChg chg="add mod">
          <ac:chgData name="Pum Christina" userId="a82e7e0d-e68d-43fd-9ce2-ebf69d9ea0b4" providerId="ADAL" clId="{C74C004E-2192-4A0B-857F-355394A13FB5}" dt="2026-05-26T10:07:45.266" v="8614"/>
          <ac:spMkLst>
            <pc:docMk/>
            <pc:sldMk cId="900816951" sldId="2497"/>
            <ac:spMk id="9" creationId="{D8E28E1B-7251-955E-01FA-77DF823B385D}"/>
          </ac:spMkLst>
        </pc:spChg>
        <pc:picChg chg="add mod">
          <ac:chgData name="Pum Christina" userId="a82e7e0d-e68d-43fd-9ce2-ebf69d9ea0b4" providerId="ADAL" clId="{C74C004E-2192-4A0B-857F-355394A13FB5}" dt="2026-05-20T08:08:22.837" v="5200" actId="14100"/>
          <ac:picMkLst>
            <pc:docMk/>
            <pc:sldMk cId="900816951" sldId="2497"/>
            <ac:picMk id="7" creationId="{1A8C0470-DA69-F2F5-2291-1C71A749D18F}"/>
          </ac:picMkLst>
        </pc:picChg>
      </pc:sldChg>
      <pc:sldChg chg="addSp delSp modSp new mod modNotesTx">
        <pc:chgData name="Pum Christina" userId="a82e7e0d-e68d-43fd-9ce2-ebf69d9ea0b4" providerId="ADAL" clId="{C74C004E-2192-4A0B-857F-355394A13FB5}" dt="2026-05-26T10:07:49.035" v="8616"/>
        <pc:sldMkLst>
          <pc:docMk/>
          <pc:sldMk cId="4148618032" sldId="2498"/>
        </pc:sldMkLst>
        <pc:spChg chg="mod">
          <ac:chgData name="Pum Christina" userId="a82e7e0d-e68d-43fd-9ce2-ebf69d9ea0b4" providerId="ADAL" clId="{C74C004E-2192-4A0B-857F-355394A13FB5}" dt="2026-05-20T08:10:16.442" v="5246" actId="20577"/>
          <ac:spMkLst>
            <pc:docMk/>
            <pc:sldMk cId="4148618032" sldId="2498"/>
            <ac:spMk id="2" creationId="{E54B91AE-C62E-27EC-7940-7CB4A89B9F9E}"/>
          </ac:spMkLst>
        </pc:spChg>
        <pc:spChg chg="mod">
          <ac:chgData name="Pum Christina" userId="a82e7e0d-e68d-43fd-9ce2-ebf69d9ea0b4" providerId="ADAL" clId="{C74C004E-2192-4A0B-857F-355394A13FB5}" dt="2026-05-20T08:22:57.933" v="5439" actId="14100"/>
          <ac:spMkLst>
            <pc:docMk/>
            <pc:sldMk cId="4148618032" sldId="2498"/>
            <ac:spMk id="3" creationId="{E17475C6-6899-86DC-293D-BB4244ADCC27}"/>
          </ac:spMkLst>
        </pc:spChg>
        <pc:spChg chg="add mod">
          <ac:chgData name="Pum Christina" userId="a82e7e0d-e68d-43fd-9ce2-ebf69d9ea0b4" providerId="ADAL" clId="{C74C004E-2192-4A0B-857F-355394A13FB5}" dt="2026-05-26T10:07:49.035" v="8616"/>
          <ac:spMkLst>
            <pc:docMk/>
            <pc:sldMk cId="4148618032" sldId="2498"/>
            <ac:spMk id="7" creationId="{71EEE81F-62C9-7D32-DB2B-DB4FE8EF22B1}"/>
          </ac:spMkLst>
        </pc:spChg>
        <pc:spChg chg="add mod">
          <ac:chgData name="Pum Christina" userId="a82e7e0d-e68d-43fd-9ce2-ebf69d9ea0b4" providerId="ADAL" clId="{C74C004E-2192-4A0B-857F-355394A13FB5}" dt="2026-05-20T08:21:50.707" v="5407"/>
          <ac:spMkLst>
            <pc:docMk/>
            <pc:sldMk cId="4148618032" sldId="2498"/>
            <ac:spMk id="9" creationId="{1E84E241-3C62-7E81-365E-39A405B3F5E9}"/>
          </ac:spMkLst>
        </pc:spChg>
        <pc:picChg chg="add mod">
          <ac:chgData name="Pum Christina" userId="a82e7e0d-e68d-43fd-9ce2-ebf69d9ea0b4" providerId="ADAL" clId="{C74C004E-2192-4A0B-857F-355394A13FB5}" dt="2026-05-20T08:22:28.361" v="5433" actId="14100"/>
          <ac:picMkLst>
            <pc:docMk/>
            <pc:sldMk cId="4148618032" sldId="2498"/>
            <ac:picMk id="8" creationId="{32162C97-FEA2-DA78-FED7-71DF25CE8535}"/>
          </ac:picMkLst>
        </pc:picChg>
      </pc:sldChg>
      <pc:sldChg chg="addSp delSp modSp new mod modClrScheme chgLayout modNotesTx">
        <pc:chgData name="Pum Christina" userId="a82e7e0d-e68d-43fd-9ce2-ebf69d9ea0b4" providerId="ADAL" clId="{C74C004E-2192-4A0B-857F-355394A13FB5}" dt="2026-05-29T08:31:29.884" v="9689" actId="20577"/>
        <pc:sldMkLst>
          <pc:docMk/>
          <pc:sldMk cId="3754442568" sldId="2499"/>
        </pc:sldMkLst>
        <pc:spChg chg="mod ord">
          <ac:chgData name="Pum Christina" userId="a82e7e0d-e68d-43fd-9ce2-ebf69d9ea0b4" providerId="ADAL" clId="{C74C004E-2192-4A0B-857F-355394A13FB5}" dt="2026-05-20T08:27:19.071" v="5481" actId="700"/>
          <ac:spMkLst>
            <pc:docMk/>
            <pc:sldMk cId="3754442568" sldId="2499"/>
            <ac:spMk id="2" creationId="{E29CB259-2ACE-B69B-3ACC-4760F3C2ED60}"/>
          </ac:spMkLst>
        </pc:spChg>
        <pc:spChg chg="mod ord">
          <ac:chgData name="Pum Christina" userId="a82e7e0d-e68d-43fd-9ce2-ebf69d9ea0b4" providerId="ADAL" clId="{C74C004E-2192-4A0B-857F-355394A13FB5}" dt="2026-05-20T08:27:19.071" v="5481" actId="700"/>
          <ac:spMkLst>
            <pc:docMk/>
            <pc:sldMk cId="3754442568" sldId="2499"/>
            <ac:spMk id="4" creationId="{837B8E2C-63E9-FDA6-B201-903075415E0F}"/>
          </ac:spMkLst>
        </pc:spChg>
        <pc:spChg chg="add mod">
          <ac:chgData name="Pum Christina" userId="a82e7e0d-e68d-43fd-9ce2-ebf69d9ea0b4" providerId="ADAL" clId="{C74C004E-2192-4A0B-857F-355394A13FB5}" dt="2026-05-26T10:08:22.847" v="8634"/>
          <ac:spMkLst>
            <pc:docMk/>
            <pc:sldMk cId="3754442568" sldId="2499"/>
            <ac:spMk id="5" creationId="{65EEBB38-FD67-D84A-C53C-D0AA1169F586}"/>
          </ac:spMkLst>
        </pc:spChg>
        <pc:spChg chg="add mod ord">
          <ac:chgData name="Pum Christina" userId="a82e7e0d-e68d-43fd-9ce2-ebf69d9ea0b4" providerId="ADAL" clId="{C74C004E-2192-4A0B-857F-355394A13FB5}" dt="2026-05-20T08:39:28.778" v="5482"/>
          <ac:spMkLst>
            <pc:docMk/>
            <pc:sldMk cId="3754442568" sldId="2499"/>
            <ac:spMk id="7" creationId="{A0891CDA-4F67-5B73-9375-BD547C4517A7}"/>
          </ac:spMkLst>
        </pc:spChg>
        <pc:spChg chg="add mod ord">
          <ac:chgData name="Pum Christina" userId="a82e7e0d-e68d-43fd-9ce2-ebf69d9ea0b4" providerId="ADAL" clId="{C74C004E-2192-4A0B-857F-355394A13FB5}" dt="2026-05-20T08:39:51.790" v="5484" actId="255"/>
          <ac:spMkLst>
            <pc:docMk/>
            <pc:sldMk cId="3754442568" sldId="2499"/>
            <ac:spMk id="8" creationId="{4533F2EE-28F7-DD66-795C-2C56A5D65722}"/>
          </ac:spMkLst>
        </pc:spChg>
      </pc:sldChg>
      <pc:sldChg chg="addSp delSp modSp new mod modNotesTx">
        <pc:chgData name="Pum Christina" userId="a82e7e0d-e68d-43fd-9ce2-ebf69d9ea0b4" providerId="ADAL" clId="{C74C004E-2192-4A0B-857F-355394A13FB5}" dt="2026-05-29T08:31:58.098" v="9701" actId="20577"/>
        <pc:sldMkLst>
          <pc:docMk/>
          <pc:sldMk cId="3829603025" sldId="2500"/>
        </pc:sldMkLst>
        <pc:spChg chg="mod">
          <ac:chgData name="Pum Christina" userId="a82e7e0d-e68d-43fd-9ce2-ebf69d9ea0b4" providerId="ADAL" clId="{C74C004E-2192-4A0B-857F-355394A13FB5}" dt="2026-05-20T08:44:52.756" v="5490"/>
          <ac:spMkLst>
            <pc:docMk/>
            <pc:sldMk cId="3829603025" sldId="2500"/>
            <ac:spMk id="2" creationId="{EA488A52-6B34-DC3A-8C72-C8364EFA033C}"/>
          </ac:spMkLst>
        </pc:spChg>
        <pc:spChg chg="mod">
          <ac:chgData name="Pum Christina" userId="a82e7e0d-e68d-43fd-9ce2-ebf69d9ea0b4" providerId="ADAL" clId="{C74C004E-2192-4A0B-857F-355394A13FB5}" dt="2026-05-20T08:45:00.150" v="5491"/>
          <ac:spMkLst>
            <pc:docMk/>
            <pc:sldMk cId="3829603025" sldId="2500"/>
            <ac:spMk id="3" creationId="{63F875EF-6944-A077-DCA7-B432757A09BE}"/>
          </ac:spMkLst>
        </pc:spChg>
        <pc:spChg chg="add mod">
          <ac:chgData name="Pum Christina" userId="a82e7e0d-e68d-43fd-9ce2-ebf69d9ea0b4" providerId="ADAL" clId="{C74C004E-2192-4A0B-857F-355394A13FB5}" dt="2026-05-26T10:08:26.726" v="8636"/>
          <ac:spMkLst>
            <pc:docMk/>
            <pc:sldMk cId="3829603025" sldId="2500"/>
            <ac:spMk id="7" creationId="{D8C727DF-1ACF-5145-2F0A-13D651C1D389}"/>
          </ac:spMkLst>
        </pc:spChg>
      </pc:sldChg>
      <pc:sldChg chg="addSp delSp modSp new mod modNotesTx">
        <pc:chgData name="Pum Christina" userId="a82e7e0d-e68d-43fd-9ce2-ebf69d9ea0b4" providerId="ADAL" clId="{C74C004E-2192-4A0B-857F-355394A13FB5}" dt="2026-05-29T08:32:33.933" v="9711" actId="20577"/>
        <pc:sldMkLst>
          <pc:docMk/>
          <pc:sldMk cId="1209233254" sldId="2501"/>
        </pc:sldMkLst>
        <pc:spChg chg="mod">
          <ac:chgData name="Pum Christina" userId="a82e7e0d-e68d-43fd-9ce2-ebf69d9ea0b4" providerId="ADAL" clId="{C74C004E-2192-4A0B-857F-355394A13FB5}" dt="2026-05-20T08:45:27.651" v="5494"/>
          <ac:spMkLst>
            <pc:docMk/>
            <pc:sldMk cId="1209233254" sldId="2501"/>
            <ac:spMk id="2" creationId="{6F104CC1-E680-4D41-2619-3C8D23EEE1A0}"/>
          </ac:spMkLst>
        </pc:spChg>
        <pc:spChg chg="add mod">
          <ac:chgData name="Pum Christina" userId="a82e7e0d-e68d-43fd-9ce2-ebf69d9ea0b4" providerId="ADAL" clId="{C74C004E-2192-4A0B-857F-355394A13FB5}" dt="2026-05-26T10:08:29.678" v="8638"/>
          <ac:spMkLst>
            <pc:docMk/>
            <pc:sldMk cId="1209233254" sldId="2501"/>
            <ac:spMk id="3" creationId="{FCD20947-5CAD-5AC0-52A6-40182BA0C686}"/>
          </ac:spMkLst>
        </pc:spChg>
        <pc:spChg chg="add mod">
          <ac:chgData name="Pum Christina" userId="a82e7e0d-e68d-43fd-9ce2-ebf69d9ea0b4" providerId="ADAL" clId="{C74C004E-2192-4A0B-857F-355394A13FB5}" dt="2026-05-20T08:47:04.383" v="5554" actId="1076"/>
          <ac:spMkLst>
            <pc:docMk/>
            <pc:sldMk cId="1209233254" sldId="2501"/>
            <ac:spMk id="9" creationId="{C2C6A7EB-C411-3EA2-C871-7A23F8CFFD48}"/>
          </ac:spMkLst>
        </pc:spChg>
        <pc:picChg chg="add mod">
          <ac:chgData name="Pum Christina" userId="a82e7e0d-e68d-43fd-9ce2-ebf69d9ea0b4" providerId="ADAL" clId="{C74C004E-2192-4A0B-857F-355394A13FB5}" dt="2026-05-20T08:47:25.794" v="5556" actId="1076"/>
          <ac:picMkLst>
            <pc:docMk/>
            <pc:sldMk cId="1209233254" sldId="2501"/>
            <ac:picMk id="7" creationId="{C7CBEA8A-DDB1-FB14-0C8D-740ED79A489C}"/>
          </ac:picMkLst>
        </pc:picChg>
        <pc:picChg chg="add mod">
          <ac:chgData name="Pum Christina" userId="a82e7e0d-e68d-43fd-9ce2-ebf69d9ea0b4" providerId="ADAL" clId="{C74C004E-2192-4A0B-857F-355394A13FB5}" dt="2026-05-20T08:45:48.928" v="5500" actId="1076"/>
          <ac:picMkLst>
            <pc:docMk/>
            <pc:sldMk cId="1209233254" sldId="2501"/>
            <ac:picMk id="8" creationId="{B08A95EF-B63C-D30B-A858-57EDC2E3148F}"/>
          </ac:picMkLst>
        </pc:picChg>
      </pc:sldChg>
      <pc:sldChg chg="addSp delSp modSp new mod modNotesTx">
        <pc:chgData name="Pum Christina" userId="a82e7e0d-e68d-43fd-9ce2-ebf69d9ea0b4" providerId="ADAL" clId="{C74C004E-2192-4A0B-857F-355394A13FB5}" dt="2026-05-26T10:08:37.549" v="8642"/>
        <pc:sldMkLst>
          <pc:docMk/>
          <pc:sldMk cId="2286925678" sldId="2502"/>
        </pc:sldMkLst>
        <pc:spChg chg="mod">
          <ac:chgData name="Pum Christina" userId="a82e7e0d-e68d-43fd-9ce2-ebf69d9ea0b4" providerId="ADAL" clId="{C74C004E-2192-4A0B-857F-355394A13FB5}" dt="2026-05-21T07:39:53.571" v="6590" actId="20577"/>
          <ac:spMkLst>
            <pc:docMk/>
            <pc:sldMk cId="2286925678" sldId="2502"/>
            <ac:spMk id="2" creationId="{6D54BA88-5514-4DE4-D0FE-121E4E1B14AF}"/>
          </ac:spMkLst>
        </pc:spChg>
        <pc:spChg chg="mod">
          <ac:chgData name="Pum Christina" userId="a82e7e0d-e68d-43fd-9ce2-ebf69d9ea0b4" providerId="ADAL" clId="{C74C004E-2192-4A0B-857F-355394A13FB5}" dt="2026-05-20T08:56:14.827" v="5659" actId="20577"/>
          <ac:spMkLst>
            <pc:docMk/>
            <pc:sldMk cId="2286925678" sldId="2502"/>
            <ac:spMk id="3" creationId="{86D8C5D2-DE11-24BA-6AC5-530585291B09}"/>
          </ac:spMkLst>
        </pc:spChg>
        <pc:spChg chg="add mod">
          <ac:chgData name="Pum Christina" userId="a82e7e0d-e68d-43fd-9ce2-ebf69d9ea0b4" providerId="ADAL" clId="{C74C004E-2192-4A0B-857F-355394A13FB5}" dt="2026-05-26T10:08:37.549" v="8642"/>
          <ac:spMkLst>
            <pc:docMk/>
            <pc:sldMk cId="2286925678" sldId="2502"/>
            <ac:spMk id="7" creationId="{2100A779-6CE0-FCE3-6E31-795C16F29C55}"/>
          </ac:spMkLst>
        </pc:spChg>
        <pc:spChg chg="add mod">
          <ac:chgData name="Pum Christina" userId="a82e7e0d-e68d-43fd-9ce2-ebf69d9ea0b4" providerId="ADAL" clId="{C74C004E-2192-4A0B-857F-355394A13FB5}" dt="2026-05-20T08:55:38.723" v="5646"/>
          <ac:spMkLst>
            <pc:docMk/>
            <pc:sldMk cId="2286925678" sldId="2502"/>
            <ac:spMk id="9" creationId="{5CE502F6-C6D2-C179-FA7A-70D0D41AB380}"/>
          </ac:spMkLst>
        </pc:spChg>
        <pc:picChg chg="add mod">
          <ac:chgData name="Pum Christina" userId="a82e7e0d-e68d-43fd-9ce2-ebf69d9ea0b4" providerId="ADAL" clId="{C74C004E-2192-4A0B-857F-355394A13FB5}" dt="2026-05-20T08:55:27.771" v="5645" actId="14100"/>
          <ac:picMkLst>
            <pc:docMk/>
            <pc:sldMk cId="2286925678" sldId="2502"/>
            <ac:picMk id="10" creationId="{4F7F64EC-B8C9-F53E-A396-1BD64AF1EECF}"/>
          </ac:picMkLst>
        </pc:picChg>
      </pc:sldChg>
      <pc:sldChg chg="addSp delSp modSp new mod modNotesTx">
        <pc:chgData name="Pum Christina" userId="a82e7e0d-e68d-43fd-9ce2-ebf69d9ea0b4" providerId="ADAL" clId="{C74C004E-2192-4A0B-857F-355394A13FB5}" dt="2026-05-26T10:08:44.900" v="8646"/>
        <pc:sldMkLst>
          <pc:docMk/>
          <pc:sldMk cId="2621908563" sldId="2503"/>
        </pc:sldMkLst>
        <pc:spChg chg="mod">
          <ac:chgData name="Pum Christina" userId="a82e7e0d-e68d-43fd-9ce2-ebf69d9ea0b4" providerId="ADAL" clId="{C74C004E-2192-4A0B-857F-355394A13FB5}" dt="2026-05-20T09:13:04.834" v="5693" actId="20577"/>
          <ac:spMkLst>
            <pc:docMk/>
            <pc:sldMk cId="2621908563" sldId="2503"/>
            <ac:spMk id="5" creationId="{BE6252A2-4C60-6A0C-8BFB-23215F7373C9}"/>
          </ac:spMkLst>
        </pc:spChg>
        <pc:spChg chg="add mod">
          <ac:chgData name="Pum Christina" userId="a82e7e0d-e68d-43fd-9ce2-ebf69d9ea0b4" providerId="ADAL" clId="{C74C004E-2192-4A0B-857F-355394A13FB5}" dt="2026-05-26T10:08:44.900" v="8646"/>
          <ac:spMkLst>
            <pc:docMk/>
            <pc:sldMk cId="2621908563" sldId="2503"/>
            <ac:spMk id="6" creationId="{037785C9-1256-A268-08B0-41A69BFF5D26}"/>
          </ac:spMkLst>
        </pc:spChg>
        <pc:spChg chg="add mod">
          <ac:chgData name="Pum Christina" userId="a82e7e0d-e68d-43fd-9ce2-ebf69d9ea0b4" providerId="ADAL" clId="{C74C004E-2192-4A0B-857F-355394A13FB5}" dt="2026-05-20T09:13:45.530" v="5701" actId="255"/>
          <ac:spMkLst>
            <pc:docMk/>
            <pc:sldMk cId="2621908563" sldId="2503"/>
            <ac:spMk id="11" creationId="{E35E2264-7075-BCF5-4132-CA770A5EA7CF}"/>
          </ac:spMkLst>
        </pc:spChg>
        <pc:spChg chg="add mod">
          <ac:chgData name="Pum Christina" userId="a82e7e0d-e68d-43fd-9ce2-ebf69d9ea0b4" providerId="ADAL" clId="{C74C004E-2192-4A0B-857F-355394A13FB5}" dt="2026-05-20T09:14:24.449" v="5710" actId="20577"/>
          <ac:spMkLst>
            <pc:docMk/>
            <pc:sldMk cId="2621908563" sldId="2503"/>
            <ac:spMk id="12" creationId="{54E7D29C-C59C-3CBB-CD1C-16CEE962E8CE}"/>
          </ac:spMkLst>
        </pc:spChg>
        <pc:picChg chg="add mod">
          <ac:chgData name="Pum Christina" userId="a82e7e0d-e68d-43fd-9ce2-ebf69d9ea0b4" providerId="ADAL" clId="{C74C004E-2192-4A0B-857F-355394A13FB5}" dt="2026-05-20T09:12:56.656" v="5669"/>
          <ac:picMkLst>
            <pc:docMk/>
            <pc:sldMk cId="2621908563" sldId="2503"/>
            <ac:picMk id="7" creationId="{89FC6565-696F-293C-6A9F-3C98A571E6B5}"/>
          </ac:picMkLst>
        </pc:picChg>
        <pc:picChg chg="add mod">
          <ac:chgData name="Pum Christina" userId="a82e7e0d-e68d-43fd-9ce2-ebf69d9ea0b4" providerId="ADAL" clId="{C74C004E-2192-4A0B-857F-355394A13FB5}" dt="2026-05-20T09:12:56.656" v="5669"/>
          <ac:picMkLst>
            <pc:docMk/>
            <pc:sldMk cId="2621908563" sldId="2503"/>
            <ac:picMk id="8" creationId="{A5A808FA-E618-25C9-15CA-DC4D47630137}"/>
          </ac:picMkLst>
        </pc:picChg>
      </pc:sldChg>
      <pc:sldChg chg="addSp delSp modSp new mod modNotesTx">
        <pc:chgData name="Pum Christina" userId="a82e7e0d-e68d-43fd-9ce2-ebf69d9ea0b4" providerId="ADAL" clId="{C74C004E-2192-4A0B-857F-355394A13FB5}" dt="2026-05-26T10:08:40.882" v="8644"/>
        <pc:sldMkLst>
          <pc:docMk/>
          <pc:sldMk cId="4205360064" sldId="2504"/>
        </pc:sldMkLst>
        <pc:spChg chg="mod">
          <ac:chgData name="Pum Christina" userId="a82e7e0d-e68d-43fd-9ce2-ebf69d9ea0b4" providerId="ADAL" clId="{C74C004E-2192-4A0B-857F-355394A13FB5}" dt="2026-05-21T07:39:57.347" v="6591" actId="20577"/>
          <ac:spMkLst>
            <pc:docMk/>
            <pc:sldMk cId="4205360064" sldId="2504"/>
            <ac:spMk id="2" creationId="{325395B9-B17C-DD17-D0FF-8CEDE464E09D}"/>
          </ac:spMkLst>
        </pc:spChg>
        <pc:spChg chg="mod">
          <ac:chgData name="Pum Christina" userId="a82e7e0d-e68d-43fd-9ce2-ebf69d9ea0b4" providerId="ADAL" clId="{C74C004E-2192-4A0B-857F-355394A13FB5}" dt="2026-05-20T09:47:06.534" v="5748" actId="14100"/>
          <ac:spMkLst>
            <pc:docMk/>
            <pc:sldMk cId="4205360064" sldId="2504"/>
            <ac:spMk id="3" creationId="{A8A5EDCD-C452-EA51-0D50-25AFB789B898}"/>
          </ac:spMkLst>
        </pc:spChg>
        <pc:spChg chg="add mod">
          <ac:chgData name="Pum Christina" userId="a82e7e0d-e68d-43fd-9ce2-ebf69d9ea0b4" providerId="ADAL" clId="{C74C004E-2192-4A0B-857F-355394A13FB5}" dt="2026-05-20T09:47:41.441" v="5754" actId="1076"/>
          <ac:spMkLst>
            <pc:docMk/>
            <pc:sldMk cId="4205360064" sldId="2504"/>
            <ac:spMk id="8" creationId="{A9B7E063-64AB-D07F-B44D-1E89E1CC5FA5}"/>
          </ac:spMkLst>
        </pc:spChg>
        <pc:spChg chg="add mod">
          <ac:chgData name="Pum Christina" userId="a82e7e0d-e68d-43fd-9ce2-ebf69d9ea0b4" providerId="ADAL" clId="{C74C004E-2192-4A0B-857F-355394A13FB5}" dt="2026-05-26T10:08:40.882" v="8644"/>
          <ac:spMkLst>
            <pc:docMk/>
            <pc:sldMk cId="4205360064" sldId="2504"/>
            <ac:spMk id="9" creationId="{3EE23A55-DC4E-E6BC-090F-8BE28DBD84EC}"/>
          </ac:spMkLst>
        </pc:spChg>
        <pc:picChg chg="add mod">
          <ac:chgData name="Pum Christina" userId="a82e7e0d-e68d-43fd-9ce2-ebf69d9ea0b4" providerId="ADAL" clId="{C74C004E-2192-4A0B-857F-355394A13FB5}" dt="2026-05-20T09:47:10.682" v="5749" actId="1076"/>
          <ac:picMkLst>
            <pc:docMk/>
            <pc:sldMk cId="4205360064" sldId="2504"/>
            <ac:picMk id="7" creationId="{582F8267-4BE6-332C-6064-BF97977E2B32}"/>
          </ac:picMkLst>
        </pc:picChg>
      </pc:sldChg>
      <pc:sldChg chg="addSp delSp modSp new mod modNotesTx">
        <pc:chgData name="Pum Christina" userId="a82e7e0d-e68d-43fd-9ce2-ebf69d9ea0b4" providerId="ADAL" clId="{C74C004E-2192-4A0B-857F-355394A13FB5}" dt="2026-05-26T10:09:16.994" v="8662"/>
        <pc:sldMkLst>
          <pc:docMk/>
          <pc:sldMk cId="410010827" sldId="2505"/>
        </pc:sldMkLst>
        <pc:spChg chg="mod">
          <ac:chgData name="Pum Christina" userId="a82e7e0d-e68d-43fd-9ce2-ebf69d9ea0b4" providerId="ADAL" clId="{C74C004E-2192-4A0B-857F-355394A13FB5}" dt="2026-05-20T09:49:29.821" v="5810"/>
          <ac:spMkLst>
            <pc:docMk/>
            <pc:sldMk cId="410010827" sldId="2505"/>
            <ac:spMk id="2" creationId="{E62981D9-1ED2-5594-8E17-DB970C2702AD}"/>
          </ac:spMkLst>
        </pc:spChg>
        <pc:spChg chg="mod">
          <ac:chgData name="Pum Christina" userId="a82e7e0d-e68d-43fd-9ce2-ebf69d9ea0b4" providerId="ADAL" clId="{C74C004E-2192-4A0B-857F-355394A13FB5}" dt="2026-05-21T10:23:28.447" v="8255" actId="255"/>
          <ac:spMkLst>
            <pc:docMk/>
            <pc:sldMk cId="410010827" sldId="2505"/>
            <ac:spMk id="3" creationId="{A6D60CC4-7ACC-903E-1C0A-07DC215BD672}"/>
          </ac:spMkLst>
        </pc:spChg>
        <pc:spChg chg="add mod">
          <ac:chgData name="Pum Christina" userId="a82e7e0d-e68d-43fd-9ce2-ebf69d9ea0b4" providerId="ADAL" clId="{C74C004E-2192-4A0B-857F-355394A13FB5}" dt="2026-05-21T10:23:16.972" v="8253" actId="14100"/>
          <ac:spMkLst>
            <pc:docMk/>
            <pc:sldMk cId="410010827" sldId="2505"/>
            <ac:spMk id="8" creationId="{53850FF1-5797-D030-2131-378F80BC09EB}"/>
          </ac:spMkLst>
        </pc:spChg>
        <pc:spChg chg="add mod">
          <ac:chgData name="Pum Christina" userId="a82e7e0d-e68d-43fd-9ce2-ebf69d9ea0b4" providerId="ADAL" clId="{C74C004E-2192-4A0B-857F-355394A13FB5}" dt="2026-05-26T10:09:16.994" v="8662"/>
          <ac:spMkLst>
            <pc:docMk/>
            <pc:sldMk cId="410010827" sldId="2505"/>
            <ac:spMk id="9" creationId="{D063E8FB-D7E2-9E88-EAEC-23ED301AD38A}"/>
          </ac:spMkLst>
        </pc:spChg>
        <pc:picChg chg="add mod">
          <ac:chgData name="Pum Christina" userId="a82e7e0d-e68d-43fd-9ce2-ebf69d9ea0b4" providerId="ADAL" clId="{C74C004E-2192-4A0B-857F-355394A13FB5}" dt="2026-05-21T10:23:24.199" v="8254" actId="1076"/>
          <ac:picMkLst>
            <pc:docMk/>
            <pc:sldMk cId="410010827" sldId="2505"/>
            <ac:picMk id="7" creationId="{3DF00212-AA47-401B-5712-40B3018EE6CB}"/>
          </ac:picMkLst>
        </pc:picChg>
      </pc:sldChg>
      <pc:sldChg chg="addSp delSp modSp new mod modAnim">
        <pc:chgData name="Pum Christina" userId="a82e7e0d-e68d-43fd-9ce2-ebf69d9ea0b4" providerId="ADAL" clId="{C74C004E-2192-4A0B-857F-355394A13FB5}" dt="2026-05-26T10:09:21.391" v="8664"/>
        <pc:sldMkLst>
          <pc:docMk/>
          <pc:sldMk cId="1815979360" sldId="2506"/>
        </pc:sldMkLst>
        <pc:spChg chg="mod">
          <ac:chgData name="Pum Christina" userId="a82e7e0d-e68d-43fd-9ce2-ebf69d9ea0b4" providerId="ADAL" clId="{C74C004E-2192-4A0B-857F-355394A13FB5}" dt="2026-05-20T10:03:34.711" v="5882" actId="20577"/>
          <ac:spMkLst>
            <pc:docMk/>
            <pc:sldMk cId="1815979360" sldId="2506"/>
            <ac:spMk id="5" creationId="{970BDECF-C767-7B01-1766-829E414FFB56}"/>
          </ac:spMkLst>
        </pc:spChg>
        <pc:spChg chg="add mod">
          <ac:chgData name="Pum Christina" userId="a82e7e0d-e68d-43fd-9ce2-ebf69d9ea0b4" providerId="ADAL" clId="{C74C004E-2192-4A0B-857F-355394A13FB5}" dt="2026-05-26T10:09:21.391" v="8664"/>
          <ac:spMkLst>
            <pc:docMk/>
            <pc:sldMk cId="1815979360" sldId="2506"/>
            <ac:spMk id="6" creationId="{91B8F20B-43F4-0C1E-E8EB-ADBCE6EF50D4}"/>
          </ac:spMkLst>
        </pc:spChg>
        <pc:spChg chg="add mod">
          <ac:chgData name="Pum Christina" userId="a82e7e0d-e68d-43fd-9ce2-ebf69d9ea0b4" providerId="ADAL" clId="{C74C004E-2192-4A0B-857F-355394A13FB5}" dt="2026-05-20T10:03:24.704" v="5867" actId="1076"/>
          <ac:spMkLst>
            <pc:docMk/>
            <pc:sldMk cId="1815979360" sldId="2506"/>
            <ac:spMk id="8" creationId="{133A3D0E-2F09-3EE7-E8CF-23974636E4BC}"/>
          </ac:spMkLst>
        </pc:spChg>
        <pc:picChg chg="add mod">
          <ac:chgData name="Pum Christina" userId="a82e7e0d-e68d-43fd-9ce2-ebf69d9ea0b4" providerId="ADAL" clId="{C74C004E-2192-4A0B-857F-355394A13FB5}" dt="2026-05-20T10:03:12.784" v="5861" actId="1076"/>
          <ac:picMkLst>
            <pc:docMk/>
            <pc:sldMk cId="1815979360" sldId="2506"/>
            <ac:picMk id="7" creationId="{A69B46EB-8265-221D-6521-55876FDBD6B8}"/>
          </ac:picMkLst>
        </pc:picChg>
      </pc:sldChg>
      <pc:sldChg chg="addSp delSp modSp new mod ord modClrScheme chgLayout modNotesTx">
        <pc:chgData name="Pum Christina" userId="a82e7e0d-e68d-43fd-9ce2-ebf69d9ea0b4" providerId="ADAL" clId="{C74C004E-2192-4A0B-857F-355394A13FB5}" dt="2026-05-29T08:33:08.001" v="9740" actId="6549"/>
        <pc:sldMkLst>
          <pc:docMk/>
          <pc:sldMk cId="3669451776" sldId="2507"/>
        </pc:sldMkLst>
        <pc:spChg chg="mod ord">
          <ac:chgData name="Pum Christina" userId="a82e7e0d-e68d-43fd-9ce2-ebf69d9ea0b4" providerId="ADAL" clId="{C74C004E-2192-4A0B-857F-355394A13FB5}" dt="2026-05-20T10:11:17.130" v="5922" actId="700"/>
          <ac:spMkLst>
            <pc:docMk/>
            <pc:sldMk cId="3669451776" sldId="2507"/>
            <ac:spMk id="2" creationId="{016D00BD-4CDD-31B1-E19C-1DF15E44D4E1}"/>
          </ac:spMkLst>
        </pc:spChg>
        <pc:spChg chg="add mod">
          <ac:chgData name="Pum Christina" userId="a82e7e0d-e68d-43fd-9ce2-ebf69d9ea0b4" providerId="ADAL" clId="{C74C004E-2192-4A0B-857F-355394A13FB5}" dt="2026-05-26T10:08:33.809" v="8640"/>
          <ac:spMkLst>
            <pc:docMk/>
            <pc:sldMk cId="3669451776" sldId="2507"/>
            <ac:spMk id="3" creationId="{B427AB5C-DC4B-E698-E621-555158E58C8D}"/>
          </ac:spMkLst>
        </pc:spChg>
        <pc:spChg chg="mod ord">
          <ac:chgData name="Pum Christina" userId="a82e7e0d-e68d-43fd-9ce2-ebf69d9ea0b4" providerId="ADAL" clId="{C74C004E-2192-4A0B-857F-355394A13FB5}" dt="2026-05-20T10:11:17.130" v="5922" actId="700"/>
          <ac:spMkLst>
            <pc:docMk/>
            <pc:sldMk cId="3669451776" sldId="2507"/>
            <ac:spMk id="4" creationId="{9F328115-1BDC-C0A7-185A-E863B13C41D2}"/>
          </ac:spMkLst>
        </pc:spChg>
        <pc:spChg chg="mod ord">
          <ac:chgData name="Pum Christina" userId="a82e7e0d-e68d-43fd-9ce2-ebf69d9ea0b4" providerId="ADAL" clId="{C74C004E-2192-4A0B-857F-355394A13FB5}" dt="2026-05-20T10:11:17.130" v="5922" actId="700"/>
          <ac:spMkLst>
            <pc:docMk/>
            <pc:sldMk cId="3669451776" sldId="2507"/>
            <ac:spMk id="5" creationId="{F37B3BD9-BA18-894B-1985-334A79BC41B4}"/>
          </ac:spMkLst>
        </pc:spChg>
        <pc:spChg chg="add mod">
          <ac:chgData name="Pum Christina" userId="a82e7e0d-e68d-43fd-9ce2-ebf69d9ea0b4" providerId="ADAL" clId="{C74C004E-2192-4A0B-857F-355394A13FB5}" dt="2026-05-20T10:43:17.116" v="6197" actId="20577"/>
          <ac:spMkLst>
            <pc:docMk/>
            <pc:sldMk cId="3669451776" sldId="2507"/>
            <ac:spMk id="10" creationId="{3F56542B-B568-835D-E925-24BEB0CD6E20}"/>
          </ac:spMkLst>
        </pc:spChg>
        <pc:spChg chg="add mod">
          <ac:chgData name="Pum Christina" userId="a82e7e0d-e68d-43fd-9ce2-ebf69d9ea0b4" providerId="ADAL" clId="{C74C004E-2192-4A0B-857F-355394A13FB5}" dt="2026-05-20T10:52:31.421" v="6344" actId="1076"/>
          <ac:spMkLst>
            <pc:docMk/>
            <pc:sldMk cId="3669451776" sldId="2507"/>
            <ac:spMk id="11" creationId="{A89974C6-F6EE-734A-326B-264FBC498B94}"/>
          </ac:spMkLst>
        </pc:spChg>
        <pc:spChg chg="add mod">
          <ac:chgData name="Pum Christina" userId="a82e7e0d-e68d-43fd-9ce2-ebf69d9ea0b4" providerId="ADAL" clId="{C74C004E-2192-4A0B-857F-355394A13FB5}" dt="2026-05-20T10:51:06.230" v="6319" actId="1076"/>
          <ac:spMkLst>
            <pc:docMk/>
            <pc:sldMk cId="3669451776" sldId="2507"/>
            <ac:spMk id="12" creationId="{31D0F2A0-9B18-C08C-D136-5BC360AA5AFC}"/>
          </ac:spMkLst>
        </pc:spChg>
        <pc:graphicFrameChg chg="add del mod modGraphic">
          <ac:chgData name="Pum Christina" userId="a82e7e0d-e68d-43fd-9ce2-ebf69d9ea0b4" providerId="ADAL" clId="{C74C004E-2192-4A0B-857F-355394A13FB5}" dt="2026-05-20T10:52:20.383" v="6342" actId="108"/>
          <ac:graphicFrameMkLst>
            <pc:docMk/>
            <pc:sldMk cId="3669451776" sldId="2507"/>
            <ac:graphicFrameMk id="9" creationId="{50C59FF5-2D6D-3741-D100-CE467DDB5DF2}"/>
          </ac:graphicFrameMkLst>
        </pc:graphicFrameChg>
        <pc:cxnChg chg="add mod">
          <ac:chgData name="Pum Christina" userId="a82e7e0d-e68d-43fd-9ce2-ebf69d9ea0b4" providerId="ADAL" clId="{C74C004E-2192-4A0B-857F-355394A13FB5}" dt="2026-05-20T10:52:29.483" v="6343" actId="1076"/>
          <ac:cxnSpMkLst>
            <pc:docMk/>
            <pc:sldMk cId="3669451776" sldId="2507"/>
            <ac:cxnSpMk id="13" creationId="{4DB9611D-1E0F-4EB8-6A8D-7D44F748AE65}"/>
          </ac:cxnSpMkLst>
        </pc:cxnChg>
        <pc:cxnChg chg="add mod">
          <ac:chgData name="Pum Christina" userId="a82e7e0d-e68d-43fd-9ce2-ebf69d9ea0b4" providerId="ADAL" clId="{C74C004E-2192-4A0B-857F-355394A13FB5}" dt="2026-05-20T10:51:12.066" v="6320" actId="1076"/>
          <ac:cxnSpMkLst>
            <pc:docMk/>
            <pc:sldMk cId="3669451776" sldId="2507"/>
            <ac:cxnSpMk id="14" creationId="{1F0D7DCD-00AA-0D47-FFC6-EFA78AA2A0D9}"/>
          </ac:cxnSpMkLst>
        </pc:cxnChg>
      </pc:sldChg>
      <pc:sldChg chg="addSp delSp modSp new mod ord modNotesTx">
        <pc:chgData name="Pum Christina" userId="a82e7e0d-e68d-43fd-9ce2-ebf69d9ea0b4" providerId="ADAL" clId="{C74C004E-2192-4A0B-857F-355394A13FB5}" dt="2026-05-26T10:08:01.354" v="8622"/>
        <pc:sldMkLst>
          <pc:docMk/>
          <pc:sldMk cId="2927991399" sldId="2508"/>
        </pc:sldMkLst>
        <pc:spChg chg="mod">
          <ac:chgData name="Pum Christina" userId="a82e7e0d-e68d-43fd-9ce2-ebf69d9ea0b4" providerId="ADAL" clId="{C74C004E-2192-4A0B-857F-355394A13FB5}" dt="2026-05-21T07:09:15.963" v="6393" actId="20577"/>
          <ac:spMkLst>
            <pc:docMk/>
            <pc:sldMk cId="2927991399" sldId="2508"/>
            <ac:spMk id="2" creationId="{604F22AC-6579-D764-6588-3769BE85E1D3}"/>
          </ac:spMkLst>
        </pc:spChg>
        <pc:spChg chg="mod">
          <ac:chgData name="Pum Christina" userId="a82e7e0d-e68d-43fd-9ce2-ebf69d9ea0b4" providerId="ADAL" clId="{C74C004E-2192-4A0B-857F-355394A13FB5}" dt="2026-05-21T07:22:13.148" v="6579" actId="255"/>
          <ac:spMkLst>
            <pc:docMk/>
            <pc:sldMk cId="2927991399" sldId="2508"/>
            <ac:spMk id="3" creationId="{2F701495-204E-4DBB-67BC-054F8EAF129F}"/>
          </ac:spMkLst>
        </pc:spChg>
        <pc:spChg chg="add mod">
          <ac:chgData name="Pum Christina" userId="a82e7e0d-e68d-43fd-9ce2-ebf69d9ea0b4" providerId="ADAL" clId="{C74C004E-2192-4A0B-857F-355394A13FB5}" dt="2026-05-21T07:20:01.165" v="6557" actId="20577"/>
          <ac:spMkLst>
            <pc:docMk/>
            <pc:sldMk cId="2927991399" sldId="2508"/>
            <ac:spMk id="8" creationId="{9611A2CB-7FB3-075B-2FB2-F0E1CA5F6567}"/>
          </ac:spMkLst>
        </pc:spChg>
        <pc:spChg chg="add mod">
          <ac:chgData name="Pum Christina" userId="a82e7e0d-e68d-43fd-9ce2-ebf69d9ea0b4" providerId="ADAL" clId="{C74C004E-2192-4A0B-857F-355394A13FB5}" dt="2026-05-21T07:21:42.476" v="6571" actId="20577"/>
          <ac:spMkLst>
            <pc:docMk/>
            <pc:sldMk cId="2927991399" sldId="2508"/>
            <ac:spMk id="9" creationId="{8A8E8BCB-1F3A-AC9C-E58D-15A0CCF7EDDF}"/>
          </ac:spMkLst>
        </pc:spChg>
        <pc:spChg chg="add mod">
          <ac:chgData name="Pum Christina" userId="a82e7e0d-e68d-43fd-9ce2-ebf69d9ea0b4" providerId="ADAL" clId="{C74C004E-2192-4A0B-857F-355394A13FB5}" dt="2026-05-26T10:08:01.354" v="8622"/>
          <ac:spMkLst>
            <pc:docMk/>
            <pc:sldMk cId="2927991399" sldId="2508"/>
            <ac:spMk id="10" creationId="{A65BFAB5-6198-1F68-1C63-FE9A5FD8760D}"/>
          </ac:spMkLst>
        </pc:spChg>
        <pc:graphicFrameChg chg="add mod modGraphic">
          <ac:chgData name="Pum Christina" userId="a82e7e0d-e68d-43fd-9ce2-ebf69d9ea0b4" providerId="ADAL" clId="{C74C004E-2192-4A0B-857F-355394A13FB5}" dt="2026-05-21T07:22:28.770" v="6581" actId="255"/>
          <ac:graphicFrameMkLst>
            <pc:docMk/>
            <pc:sldMk cId="2927991399" sldId="2508"/>
            <ac:graphicFrameMk id="7" creationId="{CA634EA9-AA3F-04B2-0536-F4558611CFCE}"/>
          </ac:graphicFrameMkLst>
        </pc:graphicFrameChg>
      </pc:sldChg>
      <pc:sldChg chg="addSp delSp modSp new mod modClrScheme chgLayout modNotesTx">
        <pc:chgData name="Pum Christina" userId="a82e7e0d-e68d-43fd-9ce2-ebf69d9ea0b4" providerId="ADAL" clId="{C74C004E-2192-4A0B-857F-355394A13FB5}" dt="2026-05-29T08:35:19.020" v="9742" actId="20577"/>
        <pc:sldMkLst>
          <pc:docMk/>
          <pc:sldMk cId="286108198" sldId="2509"/>
        </pc:sldMkLst>
        <pc:spChg chg="mod ord">
          <ac:chgData name="Pum Christina" userId="a82e7e0d-e68d-43fd-9ce2-ebf69d9ea0b4" providerId="ADAL" clId="{C74C004E-2192-4A0B-857F-355394A13FB5}" dt="2026-05-21T07:40:09.809" v="6593" actId="700"/>
          <ac:spMkLst>
            <pc:docMk/>
            <pc:sldMk cId="286108198" sldId="2509"/>
            <ac:spMk id="2" creationId="{EB11621B-44C8-51DB-41BD-65C9B431B1F2}"/>
          </ac:spMkLst>
        </pc:spChg>
        <pc:spChg chg="mod ord">
          <ac:chgData name="Pum Christina" userId="a82e7e0d-e68d-43fd-9ce2-ebf69d9ea0b4" providerId="ADAL" clId="{C74C004E-2192-4A0B-857F-355394A13FB5}" dt="2026-05-21T07:40:09.809" v="6593" actId="700"/>
          <ac:spMkLst>
            <pc:docMk/>
            <pc:sldMk cId="286108198" sldId="2509"/>
            <ac:spMk id="4" creationId="{8BE86D8F-17A5-38D4-9F46-50DD2E481928}"/>
          </ac:spMkLst>
        </pc:spChg>
        <pc:spChg chg="add mod">
          <ac:chgData name="Pum Christina" userId="a82e7e0d-e68d-43fd-9ce2-ebf69d9ea0b4" providerId="ADAL" clId="{C74C004E-2192-4A0B-857F-355394A13FB5}" dt="2026-05-26T10:08:57.412" v="8652"/>
          <ac:spMkLst>
            <pc:docMk/>
            <pc:sldMk cId="286108198" sldId="2509"/>
            <ac:spMk id="5" creationId="{6EBF30E7-89C5-F647-E0A2-3FE08025C7BE}"/>
          </ac:spMkLst>
        </pc:spChg>
        <pc:spChg chg="add mod ord">
          <ac:chgData name="Pum Christina" userId="a82e7e0d-e68d-43fd-9ce2-ebf69d9ea0b4" providerId="ADAL" clId="{C74C004E-2192-4A0B-857F-355394A13FB5}" dt="2026-05-21T07:46:31.333" v="6603" actId="20577"/>
          <ac:spMkLst>
            <pc:docMk/>
            <pc:sldMk cId="286108198" sldId="2509"/>
            <ac:spMk id="7" creationId="{702A0299-7695-72F7-10F5-F47A8FFFD8DD}"/>
          </ac:spMkLst>
        </pc:spChg>
        <pc:spChg chg="add mod ord">
          <ac:chgData name="Pum Christina" userId="a82e7e0d-e68d-43fd-9ce2-ebf69d9ea0b4" providerId="ADAL" clId="{C74C004E-2192-4A0B-857F-355394A13FB5}" dt="2026-05-21T09:08:48.181" v="7578" actId="14100"/>
          <ac:spMkLst>
            <pc:docMk/>
            <pc:sldMk cId="286108198" sldId="2509"/>
            <ac:spMk id="8" creationId="{467352BE-B16F-130D-8584-C28C40DAE7DD}"/>
          </ac:spMkLst>
        </pc:spChg>
        <pc:spChg chg="add mod">
          <ac:chgData name="Pum Christina" userId="a82e7e0d-e68d-43fd-9ce2-ebf69d9ea0b4" providerId="ADAL" clId="{C74C004E-2192-4A0B-857F-355394A13FB5}" dt="2026-05-21T09:08:55.246" v="7579"/>
          <ac:spMkLst>
            <pc:docMk/>
            <pc:sldMk cId="286108198" sldId="2509"/>
            <ac:spMk id="11" creationId="{5B141DB6-7833-6445-8FAA-C7D3CF247B83}"/>
          </ac:spMkLst>
        </pc:spChg>
        <pc:picChg chg="add mod modCrop">
          <ac:chgData name="Pum Christina" userId="a82e7e0d-e68d-43fd-9ce2-ebf69d9ea0b4" providerId="ADAL" clId="{C74C004E-2192-4A0B-857F-355394A13FB5}" dt="2026-05-21T09:08:30.571" v="7573" actId="1076"/>
          <ac:picMkLst>
            <pc:docMk/>
            <pc:sldMk cId="286108198" sldId="2509"/>
            <ac:picMk id="10" creationId="{4A837EC5-CD01-6BBB-A5A0-6A831C3C8655}"/>
          </ac:picMkLst>
        </pc:picChg>
      </pc:sldChg>
      <pc:sldChg chg="addSp delSp modSp new mod modNotesTx">
        <pc:chgData name="Pum Christina" userId="a82e7e0d-e68d-43fd-9ce2-ebf69d9ea0b4" providerId="ADAL" clId="{C74C004E-2192-4A0B-857F-355394A13FB5}" dt="2026-05-26T10:09:01.244" v="8654"/>
        <pc:sldMkLst>
          <pc:docMk/>
          <pc:sldMk cId="3484993203" sldId="2510"/>
        </pc:sldMkLst>
        <pc:spChg chg="mod">
          <ac:chgData name="Pum Christina" userId="a82e7e0d-e68d-43fd-9ce2-ebf69d9ea0b4" providerId="ADAL" clId="{C74C004E-2192-4A0B-857F-355394A13FB5}" dt="2026-05-21T08:18:33.555" v="6877" actId="20577"/>
          <ac:spMkLst>
            <pc:docMk/>
            <pc:sldMk cId="3484993203" sldId="2510"/>
            <ac:spMk id="2" creationId="{98DCD2E9-ACAB-F5D7-8B9B-184CC5518C24}"/>
          </ac:spMkLst>
        </pc:spChg>
        <pc:spChg chg="mod">
          <ac:chgData name="Pum Christina" userId="a82e7e0d-e68d-43fd-9ce2-ebf69d9ea0b4" providerId="ADAL" clId="{C74C004E-2192-4A0B-857F-355394A13FB5}" dt="2026-05-21T08:28:58.453" v="7180" actId="20577"/>
          <ac:spMkLst>
            <pc:docMk/>
            <pc:sldMk cId="3484993203" sldId="2510"/>
            <ac:spMk id="3" creationId="{707DE274-49D1-DECE-8F4E-452C88DFB861}"/>
          </ac:spMkLst>
        </pc:spChg>
        <pc:spChg chg="add mod">
          <ac:chgData name="Pum Christina" userId="a82e7e0d-e68d-43fd-9ce2-ebf69d9ea0b4" providerId="ADAL" clId="{C74C004E-2192-4A0B-857F-355394A13FB5}" dt="2026-05-26T10:09:01.244" v="8654"/>
          <ac:spMkLst>
            <pc:docMk/>
            <pc:sldMk cId="3484993203" sldId="2510"/>
            <ac:spMk id="7" creationId="{7BF61438-3F29-D734-4477-618A9CF21CD1}"/>
          </ac:spMkLst>
        </pc:spChg>
        <pc:spChg chg="add mod">
          <ac:chgData name="Pum Christina" userId="a82e7e0d-e68d-43fd-9ce2-ebf69d9ea0b4" providerId="ADAL" clId="{C74C004E-2192-4A0B-857F-355394A13FB5}" dt="2026-05-21T08:28:09.551" v="7157"/>
          <ac:spMkLst>
            <pc:docMk/>
            <pc:sldMk cId="3484993203" sldId="2510"/>
            <ac:spMk id="9" creationId="{A15727EF-272F-23CF-17DA-46859B12BC53}"/>
          </ac:spMkLst>
        </pc:spChg>
        <pc:picChg chg="add mod">
          <ac:chgData name="Pum Christina" userId="a82e7e0d-e68d-43fd-9ce2-ebf69d9ea0b4" providerId="ADAL" clId="{C74C004E-2192-4A0B-857F-355394A13FB5}" dt="2026-05-21T08:27:44.809" v="7156" actId="1076"/>
          <ac:picMkLst>
            <pc:docMk/>
            <pc:sldMk cId="3484993203" sldId="2510"/>
            <ac:picMk id="8" creationId="{9CA6868B-58DB-A63B-6F4C-4F16C79D0261}"/>
          </ac:picMkLst>
        </pc:picChg>
      </pc:sldChg>
      <pc:sldChg chg="addSp delSp modSp new mod modClrScheme chgLayout modNotesTx">
        <pc:chgData name="Pum Christina" userId="a82e7e0d-e68d-43fd-9ce2-ebf69d9ea0b4" providerId="ADAL" clId="{C74C004E-2192-4A0B-857F-355394A13FB5}" dt="2026-05-26T10:08:53.283" v="8650"/>
        <pc:sldMkLst>
          <pc:docMk/>
          <pc:sldMk cId="921121741" sldId="2511"/>
        </pc:sldMkLst>
        <pc:spChg chg="mod ord">
          <ac:chgData name="Pum Christina" userId="a82e7e0d-e68d-43fd-9ce2-ebf69d9ea0b4" providerId="ADAL" clId="{C74C004E-2192-4A0B-857F-355394A13FB5}" dt="2026-05-21T08:30:31.735" v="7186" actId="700"/>
          <ac:spMkLst>
            <pc:docMk/>
            <pc:sldMk cId="921121741" sldId="2511"/>
            <ac:spMk id="2" creationId="{929D630A-FC73-2343-6140-B4813395AC15}"/>
          </ac:spMkLst>
        </pc:spChg>
        <pc:spChg chg="mod ord">
          <ac:chgData name="Pum Christina" userId="a82e7e0d-e68d-43fd-9ce2-ebf69d9ea0b4" providerId="ADAL" clId="{C74C004E-2192-4A0B-857F-355394A13FB5}" dt="2026-05-21T08:30:31.735" v="7186" actId="700"/>
          <ac:spMkLst>
            <pc:docMk/>
            <pc:sldMk cId="921121741" sldId="2511"/>
            <ac:spMk id="4" creationId="{3272442C-C35A-0DEA-9616-13871878E95F}"/>
          </ac:spMkLst>
        </pc:spChg>
        <pc:spChg chg="add mod">
          <ac:chgData name="Pum Christina" userId="a82e7e0d-e68d-43fd-9ce2-ebf69d9ea0b4" providerId="ADAL" clId="{C74C004E-2192-4A0B-857F-355394A13FB5}" dt="2026-05-26T10:08:53.283" v="8650"/>
          <ac:spMkLst>
            <pc:docMk/>
            <pc:sldMk cId="921121741" sldId="2511"/>
            <ac:spMk id="5" creationId="{B6C092C0-A2C1-65D6-71C7-E9D30D4A2EF7}"/>
          </ac:spMkLst>
        </pc:spChg>
        <pc:spChg chg="add mod ord">
          <ac:chgData name="Pum Christina" userId="a82e7e0d-e68d-43fd-9ce2-ebf69d9ea0b4" providerId="ADAL" clId="{C74C004E-2192-4A0B-857F-355394A13FB5}" dt="2026-05-21T08:58:21.386" v="7271" actId="20577"/>
          <ac:spMkLst>
            <pc:docMk/>
            <pc:sldMk cId="921121741" sldId="2511"/>
            <ac:spMk id="7" creationId="{D1BD332F-5035-3BBD-480E-53975ABCE630}"/>
          </ac:spMkLst>
        </pc:spChg>
        <pc:spChg chg="add mod ord">
          <ac:chgData name="Pum Christina" userId="a82e7e0d-e68d-43fd-9ce2-ebf69d9ea0b4" providerId="ADAL" clId="{C74C004E-2192-4A0B-857F-355394A13FB5}" dt="2026-05-21T09:06:22.213" v="7515" actId="14100"/>
          <ac:spMkLst>
            <pc:docMk/>
            <pc:sldMk cId="921121741" sldId="2511"/>
            <ac:spMk id="8" creationId="{BB9FC0C4-4C9F-C52C-29C5-ACCB3ADB8C97}"/>
          </ac:spMkLst>
        </pc:spChg>
        <pc:spChg chg="add mod">
          <ac:chgData name="Pum Christina" userId="a82e7e0d-e68d-43fd-9ce2-ebf69d9ea0b4" providerId="ADAL" clId="{C74C004E-2192-4A0B-857F-355394A13FB5}" dt="2026-05-21T09:06:35.151" v="7518"/>
          <ac:spMkLst>
            <pc:docMk/>
            <pc:sldMk cId="921121741" sldId="2511"/>
            <ac:spMk id="10" creationId="{ED50B76C-E9FB-4AFB-3F92-3BE4AC1FADEF}"/>
          </ac:spMkLst>
        </pc:spChg>
        <pc:picChg chg="add mod">
          <ac:chgData name="Pum Christina" userId="a82e7e0d-e68d-43fd-9ce2-ebf69d9ea0b4" providerId="ADAL" clId="{C74C004E-2192-4A0B-857F-355394A13FB5}" dt="2026-05-21T09:06:25.672" v="7517" actId="1076"/>
          <ac:picMkLst>
            <pc:docMk/>
            <pc:sldMk cId="921121741" sldId="2511"/>
            <ac:picMk id="9" creationId="{F0D88797-BDE0-A958-428E-C6208B769511}"/>
          </ac:picMkLst>
        </pc:picChg>
      </pc:sldChg>
      <pc:sldChg chg="addSp delSp modSp new mod modNotesTx">
        <pc:chgData name="Pum Christina" userId="a82e7e0d-e68d-43fd-9ce2-ebf69d9ea0b4" providerId="ADAL" clId="{C74C004E-2192-4A0B-857F-355394A13FB5}" dt="2026-05-29T08:35:56.491" v="9753" actId="20577"/>
        <pc:sldMkLst>
          <pc:docMk/>
          <pc:sldMk cId="11577137" sldId="2512"/>
        </pc:sldMkLst>
        <pc:spChg chg="mod">
          <ac:chgData name="Pum Christina" userId="a82e7e0d-e68d-43fd-9ce2-ebf69d9ea0b4" providerId="ADAL" clId="{C74C004E-2192-4A0B-857F-355394A13FB5}" dt="2026-05-21T09:37:52.765" v="7622" actId="20577"/>
          <ac:spMkLst>
            <pc:docMk/>
            <pc:sldMk cId="11577137" sldId="2512"/>
            <ac:spMk id="2" creationId="{FC15C3CC-9A1C-A36F-79F4-C19685785E09}"/>
          </ac:spMkLst>
        </pc:spChg>
        <pc:spChg chg="add mod">
          <ac:chgData name="Pum Christina" userId="a82e7e0d-e68d-43fd-9ce2-ebf69d9ea0b4" providerId="ADAL" clId="{C74C004E-2192-4A0B-857F-355394A13FB5}" dt="2026-05-26T10:09:08.930" v="8658"/>
          <ac:spMkLst>
            <pc:docMk/>
            <pc:sldMk cId="11577137" sldId="2512"/>
            <ac:spMk id="3" creationId="{E2F15FC9-4D3C-85DA-4A3D-D8C912AB7FA7}"/>
          </ac:spMkLst>
        </pc:spChg>
        <pc:graphicFrameChg chg="add mod modGraphic">
          <ac:chgData name="Pum Christina" userId="a82e7e0d-e68d-43fd-9ce2-ebf69d9ea0b4" providerId="ADAL" clId="{C74C004E-2192-4A0B-857F-355394A13FB5}" dt="2026-05-21T09:45:40.966" v="7694" actId="12100"/>
          <ac:graphicFrameMkLst>
            <pc:docMk/>
            <pc:sldMk cId="11577137" sldId="2512"/>
            <ac:graphicFrameMk id="7" creationId="{2454F4A5-35D7-B1D6-099E-E502A68D6737}"/>
          </ac:graphicFrameMkLst>
        </pc:graphicFrameChg>
      </pc:sldChg>
      <pc:sldChg chg="addSp delSp modSp new mod modNotesTx">
        <pc:chgData name="Pum Christina" userId="a82e7e0d-e68d-43fd-9ce2-ebf69d9ea0b4" providerId="ADAL" clId="{C74C004E-2192-4A0B-857F-355394A13FB5}" dt="2026-05-29T08:37:11.835" v="9764" actId="20577"/>
        <pc:sldMkLst>
          <pc:docMk/>
          <pc:sldMk cId="3362422900" sldId="2513"/>
        </pc:sldMkLst>
        <pc:spChg chg="mod">
          <ac:chgData name="Pum Christina" userId="a82e7e0d-e68d-43fd-9ce2-ebf69d9ea0b4" providerId="ADAL" clId="{C74C004E-2192-4A0B-857F-355394A13FB5}" dt="2026-05-21T09:47:35.153" v="7828" actId="20577"/>
          <ac:spMkLst>
            <pc:docMk/>
            <pc:sldMk cId="3362422900" sldId="2513"/>
            <ac:spMk id="2" creationId="{75180962-733F-E58D-EC26-4732D534F514}"/>
          </ac:spMkLst>
        </pc:spChg>
        <pc:spChg chg="add mod">
          <ac:chgData name="Pum Christina" userId="a82e7e0d-e68d-43fd-9ce2-ebf69d9ea0b4" providerId="ADAL" clId="{C74C004E-2192-4A0B-857F-355394A13FB5}" dt="2026-05-26T10:09:12.908" v="8660"/>
          <ac:spMkLst>
            <pc:docMk/>
            <pc:sldMk cId="3362422900" sldId="2513"/>
            <ac:spMk id="3" creationId="{89E65818-4C0C-086B-73D8-CDE3F8693983}"/>
          </ac:spMkLst>
        </pc:spChg>
        <pc:spChg chg="add mod">
          <ac:chgData name="Pum Christina" userId="a82e7e0d-e68d-43fd-9ce2-ebf69d9ea0b4" providerId="ADAL" clId="{C74C004E-2192-4A0B-857F-355394A13FB5}" dt="2026-05-21T09:48:24.147" v="7840" actId="1076"/>
          <ac:spMkLst>
            <pc:docMk/>
            <pc:sldMk cId="3362422900" sldId="2513"/>
            <ac:spMk id="8" creationId="{001C8491-08E1-8689-7394-D5B12EFD82B3}"/>
          </ac:spMkLst>
        </pc:spChg>
        <pc:spChg chg="add mod">
          <ac:chgData name="Pum Christina" userId="a82e7e0d-e68d-43fd-9ce2-ebf69d9ea0b4" providerId="ADAL" clId="{C74C004E-2192-4A0B-857F-355394A13FB5}" dt="2026-05-21T09:48:28.939" v="7841"/>
          <ac:spMkLst>
            <pc:docMk/>
            <pc:sldMk cId="3362422900" sldId="2513"/>
            <ac:spMk id="9" creationId="{519AA428-0406-A5E2-3B8A-4D9776371C91}"/>
          </ac:spMkLst>
        </pc:spChg>
        <pc:picChg chg="add mod">
          <ac:chgData name="Pum Christina" userId="a82e7e0d-e68d-43fd-9ce2-ebf69d9ea0b4" providerId="ADAL" clId="{C74C004E-2192-4A0B-857F-355394A13FB5}" dt="2026-05-21T09:47:44.406" v="7830" actId="1076"/>
          <ac:picMkLst>
            <pc:docMk/>
            <pc:sldMk cId="3362422900" sldId="2513"/>
            <ac:picMk id="7" creationId="{DC545CA5-F6AE-330E-3531-F2B4928164FE}"/>
          </ac:picMkLst>
        </pc:picChg>
      </pc:sldChg>
      <pc:sldChg chg="addSp delSp modSp new mod modNotesTx">
        <pc:chgData name="Pum Christina" userId="a82e7e0d-e68d-43fd-9ce2-ebf69d9ea0b4" providerId="ADAL" clId="{C74C004E-2192-4A0B-857F-355394A13FB5}" dt="2026-05-26T10:08:48.970" v="8648"/>
        <pc:sldMkLst>
          <pc:docMk/>
          <pc:sldMk cId="598452456" sldId="2514"/>
        </pc:sldMkLst>
        <pc:spChg chg="mod">
          <ac:chgData name="Pum Christina" userId="a82e7e0d-e68d-43fd-9ce2-ebf69d9ea0b4" providerId="ADAL" clId="{C74C004E-2192-4A0B-857F-355394A13FB5}" dt="2026-05-21T09:55:56.761" v="7909"/>
          <ac:spMkLst>
            <pc:docMk/>
            <pc:sldMk cId="598452456" sldId="2514"/>
            <ac:spMk id="2" creationId="{55665785-09B4-AA8A-4ADE-BDF8B715D1F8}"/>
          </ac:spMkLst>
        </pc:spChg>
        <pc:spChg chg="mod">
          <ac:chgData name="Pum Christina" userId="a82e7e0d-e68d-43fd-9ce2-ebf69d9ea0b4" providerId="ADAL" clId="{C74C004E-2192-4A0B-857F-355394A13FB5}" dt="2026-05-21T09:56:46.097" v="7916" actId="14100"/>
          <ac:spMkLst>
            <pc:docMk/>
            <pc:sldMk cId="598452456" sldId="2514"/>
            <ac:spMk id="3" creationId="{82DB302D-F998-D784-E3C4-9134A49A14CE}"/>
          </ac:spMkLst>
        </pc:spChg>
        <pc:spChg chg="add mod">
          <ac:chgData name="Pum Christina" userId="a82e7e0d-e68d-43fd-9ce2-ebf69d9ea0b4" providerId="ADAL" clId="{C74C004E-2192-4A0B-857F-355394A13FB5}" dt="2026-05-26T10:08:48.970" v="8648"/>
          <ac:spMkLst>
            <pc:docMk/>
            <pc:sldMk cId="598452456" sldId="2514"/>
            <ac:spMk id="8" creationId="{D92E92E3-8C4D-32A7-FB2E-0C4FE9B95B5A}"/>
          </ac:spMkLst>
        </pc:spChg>
        <pc:picChg chg="add mod">
          <ac:chgData name="Pum Christina" userId="a82e7e0d-e68d-43fd-9ce2-ebf69d9ea0b4" providerId="ADAL" clId="{C74C004E-2192-4A0B-857F-355394A13FB5}" dt="2026-05-21T09:56:41.667" v="7915" actId="14100"/>
          <ac:picMkLst>
            <pc:docMk/>
            <pc:sldMk cId="598452456" sldId="2514"/>
            <ac:picMk id="7" creationId="{47832C7D-279E-5EF2-F335-378191DA37D1}"/>
          </ac:picMkLst>
        </pc:picChg>
      </pc:sldChg>
      <pc:sldChg chg="addSp delSp modSp new mod modNotesTx">
        <pc:chgData name="Pum Christina" userId="a82e7e0d-e68d-43fd-9ce2-ebf69d9ea0b4" providerId="ADAL" clId="{C74C004E-2192-4A0B-857F-355394A13FB5}" dt="2026-05-26T10:09:25.720" v="8666"/>
        <pc:sldMkLst>
          <pc:docMk/>
          <pc:sldMk cId="3683483075" sldId="2515"/>
        </pc:sldMkLst>
        <pc:spChg chg="mod">
          <ac:chgData name="Pum Christina" userId="a82e7e0d-e68d-43fd-9ce2-ebf69d9ea0b4" providerId="ADAL" clId="{C74C004E-2192-4A0B-857F-355394A13FB5}" dt="2026-05-21T10:05:58.632" v="7942"/>
          <ac:spMkLst>
            <pc:docMk/>
            <pc:sldMk cId="3683483075" sldId="2515"/>
            <ac:spMk id="2" creationId="{842E1E04-5106-F6F4-B19F-5CBDB7EC4F56}"/>
          </ac:spMkLst>
        </pc:spChg>
        <pc:spChg chg="mod">
          <ac:chgData name="Pum Christina" userId="a82e7e0d-e68d-43fd-9ce2-ebf69d9ea0b4" providerId="ADAL" clId="{C74C004E-2192-4A0B-857F-355394A13FB5}" dt="2026-05-21T10:22:47.406" v="8226" actId="14100"/>
          <ac:spMkLst>
            <pc:docMk/>
            <pc:sldMk cId="3683483075" sldId="2515"/>
            <ac:spMk id="3" creationId="{BC74E379-222C-5672-892C-C88633A1AF4A}"/>
          </ac:spMkLst>
        </pc:spChg>
        <pc:spChg chg="add mod">
          <ac:chgData name="Pum Christina" userId="a82e7e0d-e68d-43fd-9ce2-ebf69d9ea0b4" providerId="ADAL" clId="{C74C004E-2192-4A0B-857F-355394A13FB5}" dt="2026-05-26T10:09:25.720" v="8666"/>
          <ac:spMkLst>
            <pc:docMk/>
            <pc:sldMk cId="3683483075" sldId="2515"/>
            <ac:spMk id="7" creationId="{EB3973F1-E481-414E-4821-7CDACF135441}"/>
          </ac:spMkLst>
        </pc:spChg>
        <pc:spChg chg="add mod">
          <ac:chgData name="Pum Christina" userId="a82e7e0d-e68d-43fd-9ce2-ebf69d9ea0b4" providerId="ADAL" clId="{C74C004E-2192-4A0B-857F-355394A13FB5}" dt="2026-05-21T10:23:05.400" v="8227"/>
          <ac:spMkLst>
            <pc:docMk/>
            <pc:sldMk cId="3683483075" sldId="2515"/>
            <ac:spMk id="9" creationId="{7F8DAE4C-54E6-B363-EEF8-DFAC3AFAA638}"/>
          </ac:spMkLst>
        </pc:spChg>
        <pc:picChg chg="add mod">
          <ac:chgData name="Pum Christina" userId="a82e7e0d-e68d-43fd-9ce2-ebf69d9ea0b4" providerId="ADAL" clId="{C74C004E-2192-4A0B-857F-355394A13FB5}" dt="2026-05-21T10:22:45.373" v="8225" actId="1076"/>
          <ac:picMkLst>
            <pc:docMk/>
            <pc:sldMk cId="3683483075" sldId="2515"/>
            <ac:picMk id="8" creationId="{C90D343A-13CB-58D5-4A35-5120B35B0531}"/>
          </ac:picMkLst>
        </pc:picChg>
      </pc:sldChg>
      <pc:sldChg chg="addSp delSp modSp new mod ord modNotesTx">
        <pc:chgData name="Pum Christina" userId="a82e7e0d-e68d-43fd-9ce2-ebf69d9ea0b4" providerId="ADAL" clId="{C74C004E-2192-4A0B-857F-355394A13FB5}" dt="2026-05-26T10:09:32.503" v="8668"/>
        <pc:sldMkLst>
          <pc:docMk/>
          <pc:sldMk cId="592460376" sldId="2516"/>
        </pc:sldMkLst>
        <pc:spChg chg="mod">
          <ac:chgData name="Pum Christina" userId="a82e7e0d-e68d-43fd-9ce2-ebf69d9ea0b4" providerId="ADAL" clId="{C74C004E-2192-4A0B-857F-355394A13FB5}" dt="2026-05-21T10:27:38.286" v="8301" actId="20577"/>
          <ac:spMkLst>
            <pc:docMk/>
            <pc:sldMk cId="592460376" sldId="2516"/>
            <ac:spMk id="2" creationId="{CA2574D0-162E-F5B1-E3D4-F0B5A608BF6E}"/>
          </ac:spMkLst>
        </pc:spChg>
        <pc:spChg chg="add mod">
          <ac:chgData name="Pum Christina" userId="a82e7e0d-e68d-43fd-9ce2-ebf69d9ea0b4" providerId="ADAL" clId="{C74C004E-2192-4A0B-857F-355394A13FB5}" dt="2026-05-26T10:09:32.503" v="8668"/>
          <ac:spMkLst>
            <pc:docMk/>
            <pc:sldMk cId="592460376" sldId="2516"/>
            <ac:spMk id="3" creationId="{78D26002-D9F7-2F19-26B8-F1CF8B1CA957}"/>
          </ac:spMkLst>
        </pc:spChg>
        <pc:spChg chg="add mod">
          <ac:chgData name="Pum Christina" userId="a82e7e0d-e68d-43fd-9ce2-ebf69d9ea0b4" providerId="ADAL" clId="{C74C004E-2192-4A0B-857F-355394A13FB5}" dt="2026-05-21T10:28:25.742" v="8317"/>
          <ac:spMkLst>
            <pc:docMk/>
            <pc:sldMk cId="592460376" sldId="2516"/>
            <ac:spMk id="9" creationId="{BCC8D6B1-471E-327F-11A5-F14D23AE398D}"/>
          </ac:spMkLst>
        </pc:spChg>
        <pc:spChg chg="add mod">
          <ac:chgData name="Pum Christina" userId="a82e7e0d-e68d-43fd-9ce2-ebf69d9ea0b4" providerId="ADAL" clId="{C74C004E-2192-4A0B-857F-355394A13FB5}" dt="2026-05-21T10:29:34.152" v="8405" actId="1076"/>
          <ac:spMkLst>
            <pc:docMk/>
            <pc:sldMk cId="592460376" sldId="2516"/>
            <ac:spMk id="10" creationId="{F5E8CDBB-9F9F-4727-BE09-11FD888B243E}"/>
          </ac:spMkLst>
        </pc:spChg>
        <pc:picChg chg="add mod ord">
          <ac:chgData name="Pum Christina" userId="a82e7e0d-e68d-43fd-9ce2-ebf69d9ea0b4" providerId="ADAL" clId="{C74C004E-2192-4A0B-857F-355394A13FB5}" dt="2026-05-21T10:28:30.900" v="8318" actId="1076"/>
          <ac:picMkLst>
            <pc:docMk/>
            <pc:sldMk cId="592460376" sldId="2516"/>
            <ac:picMk id="8" creationId="{198F323B-4E33-8D6A-D14D-3019CD4B760F}"/>
          </ac:picMkLst>
        </pc:picChg>
      </pc:sldChg>
      <pc:sldChg chg="addSp delSp modSp new mod ord modNotesTx">
        <pc:chgData name="Pum Christina" userId="a82e7e0d-e68d-43fd-9ce2-ebf69d9ea0b4" providerId="ADAL" clId="{C74C004E-2192-4A0B-857F-355394A13FB5}" dt="2026-05-26T10:09:36.760" v="8670"/>
        <pc:sldMkLst>
          <pc:docMk/>
          <pc:sldMk cId="2050492446" sldId="2517"/>
        </pc:sldMkLst>
        <pc:spChg chg="mod">
          <ac:chgData name="Pum Christina" userId="a82e7e0d-e68d-43fd-9ce2-ebf69d9ea0b4" providerId="ADAL" clId="{C74C004E-2192-4A0B-857F-355394A13FB5}" dt="2026-05-21T10:37:10.350" v="8424" actId="20577"/>
          <ac:spMkLst>
            <pc:docMk/>
            <pc:sldMk cId="2050492446" sldId="2517"/>
            <ac:spMk id="2" creationId="{CA721B96-8212-EBAC-6B47-EA96486757BE}"/>
          </ac:spMkLst>
        </pc:spChg>
        <pc:spChg chg="add mod">
          <ac:chgData name="Pum Christina" userId="a82e7e0d-e68d-43fd-9ce2-ebf69d9ea0b4" providerId="ADAL" clId="{C74C004E-2192-4A0B-857F-355394A13FB5}" dt="2026-05-26T10:09:36.760" v="8670"/>
          <ac:spMkLst>
            <pc:docMk/>
            <pc:sldMk cId="2050492446" sldId="2517"/>
            <ac:spMk id="3" creationId="{A84A0B6E-EBDE-FF2C-C219-745EA7762476}"/>
          </ac:spMkLst>
        </pc:spChg>
        <pc:spChg chg="add mod">
          <ac:chgData name="Pum Christina" userId="a82e7e0d-e68d-43fd-9ce2-ebf69d9ea0b4" providerId="ADAL" clId="{C74C004E-2192-4A0B-857F-355394A13FB5}" dt="2026-05-21T10:52:30.171" v="8498"/>
          <ac:spMkLst>
            <pc:docMk/>
            <pc:sldMk cId="2050492446" sldId="2517"/>
            <ac:spMk id="9" creationId="{C2EB0F13-9B25-00AD-531D-ACC3233E7565}"/>
          </ac:spMkLst>
        </pc:spChg>
        <pc:picChg chg="add mod ord modCrop">
          <ac:chgData name="Pum Christina" userId="a82e7e0d-e68d-43fd-9ce2-ebf69d9ea0b4" providerId="ADAL" clId="{C74C004E-2192-4A0B-857F-355394A13FB5}" dt="2026-05-21T10:52:12.456" v="8497" actId="1076"/>
          <ac:picMkLst>
            <pc:docMk/>
            <pc:sldMk cId="2050492446" sldId="2517"/>
            <ac:picMk id="8" creationId="{598CEC47-EFD8-275A-E7DC-F7CA0EFF625F}"/>
          </ac:picMkLst>
        </pc:picChg>
      </pc:sldChg>
      <pc:sldChg chg="addSp delSp modSp new mod modNotesTx">
        <pc:chgData name="Pum Christina" userId="a82e7e0d-e68d-43fd-9ce2-ebf69d9ea0b4" providerId="ADAL" clId="{C74C004E-2192-4A0B-857F-355394A13FB5}" dt="2026-05-26T12:11:58.009" v="9101" actId="20577"/>
        <pc:sldMkLst>
          <pc:docMk/>
          <pc:sldMk cId="3386999192" sldId="2518"/>
        </pc:sldMkLst>
        <pc:spChg chg="mod">
          <ac:chgData name="Pum Christina" userId="a82e7e0d-e68d-43fd-9ce2-ebf69d9ea0b4" providerId="ADAL" clId="{C74C004E-2192-4A0B-857F-355394A13FB5}" dt="2026-05-26T12:07:21.726" v="9058"/>
          <ac:spMkLst>
            <pc:docMk/>
            <pc:sldMk cId="3386999192" sldId="2518"/>
            <ac:spMk id="5" creationId="{9B71964C-F9EC-B1FE-629E-022749D1EE06}"/>
          </ac:spMkLst>
        </pc:spChg>
        <pc:spChg chg="add mod">
          <ac:chgData name="Pum Christina" userId="a82e7e0d-e68d-43fd-9ce2-ebf69d9ea0b4" providerId="ADAL" clId="{C74C004E-2192-4A0B-857F-355394A13FB5}" dt="2026-05-26T12:09:57.749" v="9100" actId="20577"/>
          <ac:spMkLst>
            <pc:docMk/>
            <pc:sldMk cId="3386999192" sldId="2518"/>
            <ac:spMk id="8" creationId="{356A2874-F27C-994B-EFB4-8CDD8E355A40}"/>
          </ac:spMkLst>
        </pc:spChg>
        <pc:graphicFrameChg chg="add mod">
          <ac:chgData name="Pum Christina" userId="a82e7e0d-e68d-43fd-9ce2-ebf69d9ea0b4" providerId="ADAL" clId="{C74C004E-2192-4A0B-857F-355394A13FB5}" dt="2026-05-26T12:08:12.473" v="9066"/>
          <ac:graphicFrameMkLst>
            <pc:docMk/>
            <pc:sldMk cId="3386999192" sldId="2518"/>
            <ac:graphicFrameMk id="7" creationId="{83397053-3FE2-0CB9-58DB-F7D10E06E005}"/>
          </ac:graphicFrameMkLst>
        </pc:graphicFrameChg>
      </pc:sldChg>
      <pc:sldChg chg="modSp new mod">
        <pc:chgData name="Pum Christina" userId="a82e7e0d-e68d-43fd-9ce2-ebf69d9ea0b4" providerId="ADAL" clId="{C74C004E-2192-4A0B-857F-355394A13FB5}" dt="2026-05-26T12:14:24.525" v="9117" actId="255"/>
        <pc:sldMkLst>
          <pc:docMk/>
          <pc:sldMk cId="2592245404" sldId="2519"/>
        </pc:sldMkLst>
        <pc:spChg chg="mod">
          <ac:chgData name="Pum Christina" userId="a82e7e0d-e68d-43fd-9ce2-ebf69d9ea0b4" providerId="ADAL" clId="{C74C004E-2192-4A0B-857F-355394A13FB5}" dt="2026-05-26T12:14:24.525" v="9117" actId="255"/>
          <ac:spMkLst>
            <pc:docMk/>
            <pc:sldMk cId="2592245404" sldId="2519"/>
            <ac:spMk id="4" creationId="{A26B774C-BA5F-734B-6A9C-A06D8B380714}"/>
          </ac:spMkLst>
        </pc:spChg>
        <pc:spChg chg="mod">
          <ac:chgData name="Pum Christina" userId="a82e7e0d-e68d-43fd-9ce2-ebf69d9ea0b4" providerId="ADAL" clId="{C74C004E-2192-4A0B-857F-355394A13FB5}" dt="2026-05-26T12:13:04.317" v="9106" actId="6549"/>
          <ac:spMkLst>
            <pc:docMk/>
            <pc:sldMk cId="2592245404" sldId="2519"/>
            <ac:spMk id="5" creationId="{E199DFF7-D717-6490-9558-1DE8450C99F4}"/>
          </ac:spMkLst>
        </pc:spChg>
      </pc:sldChg>
      <pc:sldChg chg="modSp new mod modNotesTx">
        <pc:chgData name="Pum Christina" userId="a82e7e0d-e68d-43fd-9ce2-ebf69d9ea0b4" providerId="ADAL" clId="{C74C004E-2192-4A0B-857F-355394A13FB5}" dt="2026-05-26T12:20:49.522" v="9325" actId="20577"/>
        <pc:sldMkLst>
          <pc:docMk/>
          <pc:sldMk cId="3038485890" sldId="2520"/>
        </pc:sldMkLst>
        <pc:spChg chg="mod">
          <ac:chgData name="Pum Christina" userId="a82e7e0d-e68d-43fd-9ce2-ebf69d9ea0b4" providerId="ADAL" clId="{C74C004E-2192-4A0B-857F-355394A13FB5}" dt="2026-05-26T12:20:36.567" v="9289" actId="20577"/>
          <ac:spMkLst>
            <pc:docMk/>
            <pc:sldMk cId="3038485890" sldId="2520"/>
            <ac:spMk id="4" creationId="{BAA44508-228F-3C31-9BB3-572F747C427D}"/>
          </ac:spMkLst>
        </pc:spChg>
        <pc:spChg chg="mod">
          <ac:chgData name="Pum Christina" userId="a82e7e0d-e68d-43fd-9ce2-ebf69d9ea0b4" providerId="ADAL" clId="{C74C004E-2192-4A0B-857F-355394A13FB5}" dt="2026-05-26T12:16:20.803" v="9120"/>
          <ac:spMkLst>
            <pc:docMk/>
            <pc:sldMk cId="3038485890" sldId="2520"/>
            <ac:spMk id="5" creationId="{AF103023-FF8B-E3EA-C2AF-B5FD9734E82C}"/>
          </ac:spMkLst>
        </pc:spChg>
      </pc:sldChg>
      <pc:sldChg chg="addSp delSp modSp new mod modNotesTx">
        <pc:chgData name="Pum Christina" userId="a82e7e0d-e68d-43fd-9ce2-ebf69d9ea0b4" providerId="ADAL" clId="{C74C004E-2192-4A0B-857F-355394A13FB5}" dt="2026-05-26T13:54:06.786" v="9542" actId="20577"/>
        <pc:sldMkLst>
          <pc:docMk/>
          <pc:sldMk cId="1927642948" sldId="2521"/>
        </pc:sldMkLst>
        <pc:spChg chg="mod">
          <ac:chgData name="Pum Christina" userId="a82e7e0d-e68d-43fd-9ce2-ebf69d9ea0b4" providerId="ADAL" clId="{C74C004E-2192-4A0B-857F-355394A13FB5}" dt="2026-05-26T13:22:14.145" v="9333"/>
          <ac:spMkLst>
            <pc:docMk/>
            <pc:sldMk cId="1927642948" sldId="2521"/>
            <ac:spMk id="2" creationId="{3BE9D071-2C35-539B-3F02-D36F8431AAFF}"/>
          </ac:spMkLst>
        </pc:spChg>
        <pc:spChg chg="add mod">
          <ac:chgData name="Pum Christina" userId="a82e7e0d-e68d-43fd-9ce2-ebf69d9ea0b4" providerId="ADAL" clId="{C74C004E-2192-4A0B-857F-355394A13FB5}" dt="2026-05-26T13:53:27.476" v="9508" actId="14100"/>
          <ac:spMkLst>
            <pc:docMk/>
            <pc:sldMk cId="1927642948" sldId="2521"/>
            <ac:spMk id="7" creationId="{EED33321-20E5-8366-6DA2-02D3F4F122A9}"/>
          </ac:spMkLst>
        </pc:spChg>
        <pc:spChg chg="add mod">
          <ac:chgData name="Pum Christina" userId="a82e7e0d-e68d-43fd-9ce2-ebf69d9ea0b4" providerId="ADAL" clId="{C74C004E-2192-4A0B-857F-355394A13FB5}" dt="2026-05-26T13:53:48.161" v="9509"/>
          <ac:spMkLst>
            <pc:docMk/>
            <pc:sldMk cId="1927642948" sldId="2521"/>
            <ac:spMk id="11" creationId="{634A2E03-4BD3-C815-3952-B2D7C4B4F7BA}"/>
          </ac:spMkLst>
        </pc:spChg>
        <pc:picChg chg="add mod">
          <ac:chgData name="Pum Christina" userId="a82e7e0d-e68d-43fd-9ce2-ebf69d9ea0b4" providerId="ADAL" clId="{C74C004E-2192-4A0B-857F-355394A13FB5}" dt="2026-05-26T13:52:58.983" v="9500" actId="1076"/>
          <ac:picMkLst>
            <pc:docMk/>
            <pc:sldMk cId="1927642948" sldId="2521"/>
            <ac:picMk id="8" creationId="{6CFA6D2C-2358-2C9E-A823-9F324D27455D}"/>
          </ac:picMkLst>
        </pc:picChg>
        <pc:picChg chg="add mod modCrop">
          <ac:chgData name="Pum Christina" userId="a82e7e0d-e68d-43fd-9ce2-ebf69d9ea0b4" providerId="ADAL" clId="{C74C004E-2192-4A0B-857F-355394A13FB5}" dt="2026-05-26T13:53:23.357" v="9507" actId="1076"/>
          <ac:picMkLst>
            <pc:docMk/>
            <pc:sldMk cId="1927642948" sldId="2521"/>
            <ac:picMk id="10" creationId="{93095E6D-9BED-6BC6-6A14-363A7847563D}"/>
          </ac:picMkLst>
        </pc:picChg>
      </pc:sldChg>
      <pc:sldChg chg="addSp delSp modSp new mod modNotesTx">
        <pc:chgData name="Pum Christina" userId="a82e7e0d-e68d-43fd-9ce2-ebf69d9ea0b4" providerId="ADAL" clId="{C74C004E-2192-4A0B-857F-355394A13FB5}" dt="2026-05-26T13:48:42.900" v="9469" actId="20577"/>
        <pc:sldMkLst>
          <pc:docMk/>
          <pc:sldMk cId="2816453396" sldId="2522"/>
        </pc:sldMkLst>
        <pc:spChg chg="mod">
          <ac:chgData name="Pum Christina" userId="a82e7e0d-e68d-43fd-9ce2-ebf69d9ea0b4" providerId="ADAL" clId="{C74C004E-2192-4A0B-857F-355394A13FB5}" dt="2026-05-26T13:42:30.610" v="9394" actId="14100"/>
          <ac:spMkLst>
            <pc:docMk/>
            <pc:sldMk cId="2816453396" sldId="2522"/>
            <ac:spMk id="2" creationId="{3C30C7B0-F64F-CEED-874B-0DAEC8630797}"/>
          </ac:spMkLst>
        </pc:spChg>
        <pc:spChg chg="add mod">
          <ac:chgData name="Pum Christina" userId="a82e7e0d-e68d-43fd-9ce2-ebf69d9ea0b4" providerId="ADAL" clId="{C74C004E-2192-4A0B-857F-355394A13FB5}" dt="2026-05-26T13:44:27.858" v="9406" actId="20577"/>
          <ac:spMkLst>
            <pc:docMk/>
            <pc:sldMk cId="2816453396" sldId="2522"/>
            <ac:spMk id="9" creationId="{71BA5BEA-90EB-8078-9E99-3365838D6DD5}"/>
          </ac:spMkLst>
        </pc:spChg>
        <pc:spChg chg="add mod">
          <ac:chgData name="Pum Christina" userId="a82e7e0d-e68d-43fd-9ce2-ebf69d9ea0b4" providerId="ADAL" clId="{C74C004E-2192-4A0B-857F-355394A13FB5}" dt="2026-05-26T13:45:32.099" v="9437" actId="20577"/>
          <ac:spMkLst>
            <pc:docMk/>
            <pc:sldMk cId="2816453396" sldId="2522"/>
            <ac:spMk id="10" creationId="{356147B9-DA7A-E771-6275-E190D8E6474C}"/>
          </ac:spMkLst>
        </pc:spChg>
        <pc:picChg chg="add mod ord">
          <ac:chgData name="Pum Christina" userId="a82e7e0d-e68d-43fd-9ce2-ebf69d9ea0b4" providerId="ADAL" clId="{C74C004E-2192-4A0B-857F-355394A13FB5}" dt="2026-05-26T13:42:48.073" v="9396" actId="14100"/>
          <ac:picMkLst>
            <pc:docMk/>
            <pc:sldMk cId="2816453396" sldId="2522"/>
            <ac:picMk id="8" creationId="{FC9D2891-B441-69EE-96FE-3D9BAD2FB4CD}"/>
          </ac:picMkLst>
        </pc:picChg>
      </pc:sldChg>
      <pc:sldMasterChg chg="addSp delSp modSp mod addSldLayout delSldLayout modSldLayout">
        <pc:chgData name="Pum Christina" userId="a82e7e0d-e68d-43fd-9ce2-ebf69d9ea0b4" providerId="ADAL" clId="{C74C004E-2192-4A0B-857F-355394A13FB5}" dt="2026-05-26T12:21:39.731" v="9331" actId="47"/>
        <pc:sldMasterMkLst>
          <pc:docMk/>
          <pc:sldMasterMk cId="2757510961" sldId="2147483648"/>
        </pc:sldMasterMkLst>
        <pc:spChg chg="add del">
          <ac:chgData name="Pum Christina" userId="a82e7e0d-e68d-43fd-9ce2-ebf69d9ea0b4" providerId="ADAL" clId="{C74C004E-2192-4A0B-857F-355394A13FB5}" dt="2026-05-26T10:05:34.040" v="8563" actId="478"/>
          <ac:spMkLst>
            <pc:docMk/>
            <pc:sldMasterMk cId="2757510961" sldId="2147483648"/>
            <ac:spMk id="5" creationId="{2D46868A-48F7-4673-AA8C-069C5F71B160}"/>
          </ac:spMkLst>
        </pc:spChg>
        <pc:sldLayoutChg chg="addSp delSp modSp mod">
          <pc:chgData name="Pum Christina" userId="a82e7e0d-e68d-43fd-9ce2-ebf69d9ea0b4" providerId="ADAL" clId="{C74C004E-2192-4A0B-857F-355394A13FB5}" dt="2026-05-26T10:04:57.358" v="8556"/>
          <pc:sldLayoutMkLst>
            <pc:docMk/>
            <pc:sldMasterMk cId="2757510961" sldId="2147483648"/>
            <pc:sldLayoutMk cId="389710707" sldId="2147483650"/>
          </pc:sldLayoutMkLst>
          <pc:spChg chg="add mod">
            <ac:chgData name="Pum Christina" userId="a82e7e0d-e68d-43fd-9ce2-ebf69d9ea0b4" providerId="ADAL" clId="{C74C004E-2192-4A0B-857F-355394A13FB5}" dt="2026-05-26T10:04:57.358" v="8556"/>
            <ac:spMkLst>
              <pc:docMk/>
              <pc:sldMasterMk cId="2757510961" sldId="2147483648"/>
              <pc:sldLayoutMk cId="389710707" sldId="2147483650"/>
              <ac:spMk id="6" creationId="{0CFF5F83-482B-1328-971B-44C77FB2B240}"/>
            </ac:spMkLst>
          </pc:spChg>
        </pc:sldLayoutChg>
        <pc:sldLayoutChg chg="addSp delSp modSp mod">
          <pc:chgData name="Pum Christina" userId="a82e7e0d-e68d-43fd-9ce2-ebf69d9ea0b4" providerId="ADAL" clId="{C74C004E-2192-4A0B-857F-355394A13FB5}" dt="2026-05-26T10:03:51.308" v="8533"/>
          <pc:sldLayoutMkLst>
            <pc:docMk/>
            <pc:sldMasterMk cId="2757510961" sldId="2147483648"/>
            <pc:sldLayoutMk cId="3811066653" sldId="2147483652"/>
          </pc:sldLayoutMkLst>
          <pc:spChg chg="add mod">
            <ac:chgData name="Pum Christina" userId="a82e7e0d-e68d-43fd-9ce2-ebf69d9ea0b4" providerId="ADAL" clId="{C74C004E-2192-4A0B-857F-355394A13FB5}" dt="2026-05-26T10:03:51.308" v="8533"/>
            <ac:spMkLst>
              <pc:docMk/>
              <pc:sldMasterMk cId="2757510961" sldId="2147483648"/>
              <pc:sldLayoutMk cId="3811066653" sldId="2147483652"/>
              <ac:spMk id="2" creationId="{28E2003D-75FE-81DA-C95D-446CBA3C126E}"/>
            </ac:spMkLst>
          </pc:spChg>
        </pc:sldLayoutChg>
        <pc:sldLayoutChg chg="addSp delSp modSp mod">
          <pc:chgData name="Pum Christina" userId="a82e7e0d-e68d-43fd-9ce2-ebf69d9ea0b4" providerId="ADAL" clId="{C74C004E-2192-4A0B-857F-355394A13FB5}" dt="2026-05-26T10:03:54.051" v="8535"/>
          <pc:sldLayoutMkLst>
            <pc:docMk/>
            <pc:sldMasterMk cId="2757510961" sldId="2147483648"/>
            <pc:sldLayoutMk cId="2455201701" sldId="2147483653"/>
          </pc:sldLayoutMkLst>
          <pc:spChg chg="add mod">
            <ac:chgData name="Pum Christina" userId="a82e7e0d-e68d-43fd-9ce2-ebf69d9ea0b4" providerId="ADAL" clId="{C74C004E-2192-4A0B-857F-355394A13FB5}" dt="2026-05-26T10:03:54.051" v="8535"/>
            <ac:spMkLst>
              <pc:docMk/>
              <pc:sldMasterMk cId="2757510961" sldId="2147483648"/>
              <pc:sldLayoutMk cId="2455201701" sldId="2147483653"/>
              <ac:spMk id="2" creationId="{D2DEA8F2-CBFA-5CBA-C707-00239F726D83}"/>
            </ac:spMkLst>
          </pc:spChg>
        </pc:sldLayoutChg>
        <pc:sldLayoutChg chg="addSp delSp modSp mod">
          <pc:chgData name="Pum Christina" userId="a82e7e0d-e68d-43fd-9ce2-ebf69d9ea0b4" providerId="ADAL" clId="{C74C004E-2192-4A0B-857F-355394A13FB5}" dt="2026-05-26T10:04:54.676" v="8554"/>
          <pc:sldLayoutMkLst>
            <pc:docMk/>
            <pc:sldMasterMk cId="2757510961" sldId="2147483648"/>
            <pc:sldLayoutMk cId="72602666" sldId="2147483654"/>
          </pc:sldLayoutMkLst>
          <pc:spChg chg="add mod">
            <ac:chgData name="Pum Christina" userId="a82e7e0d-e68d-43fd-9ce2-ebf69d9ea0b4" providerId="ADAL" clId="{C74C004E-2192-4A0B-857F-355394A13FB5}" dt="2026-05-26T10:04:54.676" v="8554"/>
            <ac:spMkLst>
              <pc:docMk/>
              <pc:sldMasterMk cId="2757510961" sldId="2147483648"/>
              <pc:sldLayoutMk cId="72602666" sldId="2147483654"/>
              <ac:spMk id="3" creationId="{FDFCE176-AFEF-07F6-AC9A-A57CA5D62499}"/>
            </ac:spMkLst>
          </pc:spChg>
        </pc:sldLayoutChg>
        <pc:sldLayoutChg chg="addSp delSp modSp mod">
          <pc:chgData name="Pum Christina" userId="a82e7e0d-e68d-43fd-9ce2-ebf69d9ea0b4" providerId="ADAL" clId="{C74C004E-2192-4A0B-857F-355394A13FB5}" dt="2026-05-26T10:04:52.006" v="8552"/>
          <pc:sldLayoutMkLst>
            <pc:docMk/>
            <pc:sldMasterMk cId="2757510961" sldId="2147483648"/>
            <pc:sldLayoutMk cId="4088889291" sldId="2147483655"/>
          </pc:sldLayoutMkLst>
          <pc:spChg chg="add mod">
            <ac:chgData name="Pum Christina" userId="a82e7e0d-e68d-43fd-9ce2-ebf69d9ea0b4" providerId="ADAL" clId="{C74C004E-2192-4A0B-857F-355394A13FB5}" dt="2026-05-26T10:04:52.006" v="8552"/>
            <ac:spMkLst>
              <pc:docMk/>
              <pc:sldMasterMk cId="2757510961" sldId="2147483648"/>
              <pc:sldLayoutMk cId="4088889291" sldId="2147483655"/>
              <ac:spMk id="5" creationId="{BD9E19ED-ED0A-5F3B-3751-20C571DC8165}"/>
            </ac:spMkLst>
          </pc:spChg>
        </pc:sldLayoutChg>
        <pc:sldLayoutChg chg="addSp delSp modSp mod">
          <pc:chgData name="Pum Christina" userId="a82e7e0d-e68d-43fd-9ce2-ebf69d9ea0b4" providerId="ADAL" clId="{C74C004E-2192-4A0B-857F-355394A13FB5}" dt="2026-05-26T10:03:57.302" v="8537"/>
          <pc:sldLayoutMkLst>
            <pc:docMk/>
            <pc:sldMasterMk cId="2757510961" sldId="2147483648"/>
            <pc:sldLayoutMk cId="1597654830" sldId="2147483656"/>
          </pc:sldLayoutMkLst>
          <pc:spChg chg="add mod">
            <ac:chgData name="Pum Christina" userId="a82e7e0d-e68d-43fd-9ce2-ebf69d9ea0b4" providerId="ADAL" clId="{C74C004E-2192-4A0B-857F-355394A13FB5}" dt="2026-05-26T10:03:57.302" v="8537"/>
            <ac:spMkLst>
              <pc:docMk/>
              <pc:sldMasterMk cId="2757510961" sldId="2147483648"/>
              <pc:sldLayoutMk cId="1597654830" sldId="2147483656"/>
              <ac:spMk id="5" creationId="{0E06584F-54D8-577F-A364-C0EFAF96CFB0}"/>
            </ac:spMkLst>
          </pc:spChg>
        </pc:sldLayoutChg>
        <pc:sldLayoutChg chg="addSp delSp modSp mod">
          <pc:chgData name="Pum Christina" userId="a82e7e0d-e68d-43fd-9ce2-ebf69d9ea0b4" providerId="ADAL" clId="{C74C004E-2192-4A0B-857F-355394A13FB5}" dt="2026-05-26T10:04:00.658" v="8539"/>
          <pc:sldLayoutMkLst>
            <pc:docMk/>
            <pc:sldMasterMk cId="2757510961" sldId="2147483648"/>
            <pc:sldLayoutMk cId="3820498900" sldId="2147483657"/>
          </pc:sldLayoutMkLst>
          <pc:spChg chg="add mod">
            <ac:chgData name="Pum Christina" userId="a82e7e0d-e68d-43fd-9ce2-ebf69d9ea0b4" providerId="ADAL" clId="{C74C004E-2192-4A0B-857F-355394A13FB5}" dt="2026-05-26T10:04:00.658" v="8539"/>
            <ac:spMkLst>
              <pc:docMk/>
              <pc:sldMasterMk cId="2757510961" sldId="2147483648"/>
              <pc:sldLayoutMk cId="3820498900" sldId="2147483657"/>
              <ac:spMk id="5" creationId="{77D9FD7E-7AC7-69F9-7EC7-D7230BB1543A}"/>
            </ac:spMkLst>
          </pc:spChg>
        </pc:sldLayoutChg>
        <pc:sldLayoutChg chg="addSp delSp modSp mod">
          <pc:chgData name="Pum Christina" userId="a82e7e0d-e68d-43fd-9ce2-ebf69d9ea0b4" providerId="ADAL" clId="{C74C004E-2192-4A0B-857F-355394A13FB5}" dt="2026-05-26T10:11:24.009" v="8691" actId="478"/>
          <pc:sldLayoutMkLst>
            <pc:docMk/>
            <pc:sldMasterMk cId="2757510961" sldId="2147483648"/>
            <pc:sldLayoutMk cId="3870480742" sldId="2147483660"/>
          </pc:sldLayoutMkLst>
          <pc:spChg chg="add del">
            <ac:chgData name="Pum Christina" userId="a82e7e0d-e68d-43fd-9ce2-ebf69d9ea0b4" providerId="ADAL" clId="{C74C004E-2192-4A0B-857F-355394A13FB5}" dt="2026-05-26T10:05:39.562" v="8564" actId="478"/>
            <ac:spMkLst>
              <pc:docMk/>
              <pc:sldMasterMk cId="2757510961" sldId="2147483648"/>
              <pc:sldLayoutMk cId="3870480742" sldId="2147483660"/>
              <ac:spMk id="22" creationId="{1F88CB56-152E-4A67-835F-6C1AF2EC73D1}"/>
            </ac:spMkLst>
          </pc:spChg>
        </pc:sldLayoutChg>
        <pc:sldLayoutChg chg="addSp delSp modSp mod">
          <pc:chgData name="Pum Christina" userId="a82e7e0d-e68d-43fd-9ce2-ebf69d9ea0b4" providerId="ADAL" clId="{C74C004E-2192-4A0B-857F-355394A13FB5}" dt="2026-05-26T10:05:46.409" v="8567"/>
          <pc:sldLayoutMkLst>
            <pc:docMk/>
            <pc:sldMasterMk cId="2757510961" sldId="2147483648"/>
            <pc:sldLayoutMk cId="2704778771" sldId="2147483662"/>
          </pc:sldLayoutMkLst>
          <pc:spChg chg="add mod">
            <ac:chgData name="Pum Christina" userId="a82e7e0d-e68d-43fd-9ce2-ebf69d9ea0b4" providerId="ADAL" clId="{C74C004E-2192-4A0B-857F-355394A13FB5}" dt="2026-05-26T10:05:46.409" v="8567"/>
            <ac:spMkLst>
              <pc:docMk/>
              <pc:sldMasterMk cId="2757510961" sldId="2147483648"/>
              <pc:sldLayoutMk cId="2704778771" sldId="2147483662"/>
              <ac:spMk id="5" creationId="{F9C66467-D697-C92E-48D7-A3A0E94775F4}"/>
            </ac:spMkLst>
          </pc:spChg>
        </pc:sldLayoutChg>
      </pc:sldMasterChg>
    </pc:docChg>
  </pc:docChgLst>
</pc:chgInfo>
</file>

<file path=ppt/charts/_rels/chart1.xml.rels><?xml version="1.0" encoding="UTF-8" standalone="yes"?>
<Relationships xmlns="http://schemas.openxmlformats.org/package/2006/relationships"><Relationship Id="rId3" Type="http://schemas.openxmlformats.org/officeDocument/2006/relationships/oleObject" Target="file:///C:\Users\p29281\AppData\Local\Microsoft\Olk\Attachments\ooa-37e399a0-60e8-448c-878a-20e4e2883654\e55dc665dacb07c7c4089cce7741139b508f3e19305b990f27f1a45fbd2e8b02\Externe_Kosten_Daten_Grafik.xls.xlsx"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package" Target="../embeddings/Microsoft_Excel_Worksheet3.xlsx"/><Relationship Id="rId2" Type="http://schemas.microsoft.com/office/2011/relationships/chartColorStyle" Target="colors5.xml"/><Relationship Id="rId1" Type="http://schemas.microsoft.com/office/2011/relationships/chartStyle" Target="style5.xml"/></Relationships>
</file>

<file path=ppt/charts/_rels/chart6.xml.rels><?xml version="1.0" encoding="UTF-8" standalone="yes"?>
<Relationships xmlns="http://schemas.openxmlformats.org/package/2006/relationships"><Relationship Id="rId3" Type="http://schemas.openxmlformats.org/officeDocument/2006/relationships/package" Target="../embeddings/Microsoft_Excel_Worksheet4.xlsx"/><Relationship Id="rId2" Type="http://schemas.microsoft.com/office/2011/relationships/chartColorStyle" Target="colors6.xml"/><Relationship Id="rId1" Type="http://schemas.microsoft.com/office/2011/relationships/chartStyle" Target="style6.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4625163446476069E-2"/>
          <c:y val="0.12061788617886179"/>
          <c:w val="0.91937981183423012"/>
          <c:h val="0.80394059279175467"/>
        </c:manualLayout>
      </c:layout>
      <c:barChart>
        <c:barDir val="col"/>
        <c:grouping val="stacked"/>
        <c:varyColors val="0"/>
        <c:ser>
          <c:idx val="0"/>
          <c:order val="0"/>
          <c:tx>
            <c:strRef>
              <c:f>'summary freight EU27'!$N$19</c:f>
              <c:strCache>
                <c:ptCount val="1"/>
                <c:pt idx="0">
                  <c:v>Unfälle</c:v>
                </c:pt>
              </c:strCache>
            </c:strRef>
          </c:tx>
          <c:spPr>
            <a:solidFill>
              <a:srgbClr val="C00000"/>
            </a:solidFill>
            <a:ln>
              <a:noFill/>
            </a:ln>
            <a:effectLst/>
          </c:spPr>
          <c:invertIfNegative val="0"/>
          <c:cat>
            <c:strRef>
              <c:f>'summary freight EU27'!$M$20:$M$23</c:f>
              <c:strCache>
                <c:ptCount val="4"/>
                <c:pt idx="0">
                  <c:v>Straße</c:v>
                </c:pt>
                <c:pt idx="1">
                  <c:v>Schiene (Diesel)</c:v>
                </c:pt>
                <c:pt idx="2">
                  <c:v>Schiene (elektrifiziert)</c:v>
                </c:pt>
                <c:pt idx="3">
                  <c:v>Binnenwasserstraße</c:v>
                </c:pt>
              </c:strCache>
            </c:strRef>
          </c:cat>
          <c:val>
            <c:numRef>
              <c:f>'summary freight EU27'!$N$20:$N$23</c:f>
              <c:numCache>
                <c:formatCode>0.0</c:formatCode>
                <c:ptCount val="4"/>
                <c:pt idx="0">
                  <c:v>4.5013401674923603</c:v>
                </c:pt>
                <c:pt idx="1">
                  <c:v>0.53695158688251787</c:v>
                </c:pt>
                <c:pt idx="2">
                  <c:v>0.33042421213752299</c:v>
                </c:pt>
                <c:pt idx="3">
                  <c:v>0</c:v>
                </c:pt>
              </c:numCache>
            </c:numRef>
          </c:val>
          <c:extLst>
            <c:ext xmlns:c16="http://schemas.microsoft.com/office/drawing/2014/chart" uri="{C3380CC4-5D6E-409C-BE32-E72D297353CC}">
              <c16:uniqueId val="{00000000-5F5F-4D8A-B8DB-9E06B8FFC7F0}"/>
            </c:ext>
          </c:extLst>
        </c:ser>
        <c:ser>
          <c:idx val="1"/>
          <c:order val="1"/>
          <c:tx>
            <c:strRef>
              <c:f>'summary freight EU27'!$O$19</c:f>
              <c:strCache>
                <c:ptCount val="1"/>
                <c:pt idx="0">
                  <c:v>Lärm</c:v>
                </c:pt>
              </c:strCache>
            </c:strRef>
          </c:tx>
          <c:spPr>
            <a:solidFill>
              <a:schemeClr val="accent2">
                <a:lumMod val="75000"/>
              </a:schemeClr>
            </a:solidFill>
            <a:ln>
              <a:noFill/>
            </a:ln>
            <a:effectLst/>
          </c:spPr>
          <c:invertIfNegative val="0"/>
          <c:cat>
            <c:strRef>
              <c:f>'summary freight EU27'!$M$20:$M$23</c:f>
              <c:strCache>
                <c:ptCount val="4"/>
                <c:pt idx="0">
                  <c:v>Straße</c:v>
                </c:pt>
                <c:pt idx="1">
                  <c:v>Schiene (Diesel)</c:v>
                </c:pt>
                <c:pt idx="2">
                  <c:v>Schiene (elektrifiziert)</c:v>
                </c:pt>
                <c:pt idx="3">
                  <c:v>Binnenwasserstraße</c:v>
                </c:pt>
              </c:strCache>
            </c:strRef>
          </c:cat>
          <c:val>
            <c:numRef>
              <c:f>'summary freight EU27'!$O$20:$O$23</c:f>
              <c:numCache>
                <c:formatCode>0.0</c:formatCode>
                <c:ptCount val="4"/>
                <c:pt idx="0">
                  <c:v>2.3792297388122776</c:v>
                </c:pt>
                <c:pt idx="1">
                  <c:v>1.8818121093586515</c:v>
                </c:pt>
                <c:pt idx="2">
                  <c:v>1.4922743151175901</c:v>
                </c:pt>
                <c:pt idx="3">
                  <c:v>0</c:v>
                </c:pt>
              </c:numCache>
            </c:numRef>
          </c:val>
          <c:extLst>
            <c:ext xmlns:c16="http://schemas.microsoft.com/office/drawing/2014/chart" uri="{C3380CC4-5D6E-409C-BE32-E72D297353CC}">
              <c16:uniqueId val="{00000001-5F5F-4D8A-B8DB-9E06B8FFC7F0}"/>
            </c:ext>
          </c:extLst>
        </c:ser>
        <c:ser>
          <c:idx val="2"/>
          <c:order val="2"/>
          <c:tx>
            <c:strRef>
              <c:f>'summary freight EU27'!$P$19</c:f>
              <c:strCache>
                <c:ptCount val="1"/>
                <c:pt idx="0">
                  <c:v>Emissionen</c:v>
                </c:pt>
              </c:strCache>
            </c:strRef>
          </c:tx>
          <c:spPr>
            <a:solidFill>
              <a:schemeClr val="accent3"/>
            </a:solidFill>
            <a:ln>
              <a:noFill/>
            </a:ln>
            <a:effectLst/>
          </c:spPr>
          <c:invertIfNegative val="0"/>
          <c:cat>
            <c:strRef>
              <c:f>'summary freight EU27'!$M$20:$M$23</c:f>
              <c:strCache>
                <c:ptCount val="4"/>
                <c:pt idx="0">
                  <c:v>Straße</c:v>
                </c:pt>
                <c:pt idx="1">
                  <c:v>Schiene (Diesel)</c:v>
                </c:pt>
                <c:pt idx="2">
                  <c:v>Schiene (elektrifiziert)</c:v>
                </c:pt>
                <c:pt idx="3">
                  <c:v>Binnenwasserstraße</c:v>
                </c:pt>
              </c:strCache>
            </c:strRef>
          </c:cat>
          <c:val>
            <c:numRef>
              <c:f>'summary freight EU27'!$P$20:$P$23</c:f>
              <c:numCache>
                <c:formatCode>0.0</c:formatCode>
                <c:ptCount val="4"/>
                <c:pt idx="0">
                  <c:v>9.8306310623269546</c:v>
                </c:pt>
                <c:pt idx="1">
                  <c:v>10.254059784879619</c:v>
                </c:pt>
                <c:pt idx="2">
                  <c:v>1.0014377633557681</c:v>
                </c:pt>
                <c:pt idx="3">
                  <c:v>11.7708634504275</c:v>
                </c:pt>
              </c:numCache>
            </c:numRef>
          </c:val>
          <c:extLst>
            <c:ext xmlns:c16="http://schemas.microsoft.com/office/drawing/2014/chart" uri="{C3380CC4-5D6E-409C-BE32-E72D297353CC}">
              <c16:uniqueId val="{00000002-5F5F-4D8A-B8DB-9E06B8FFC7F0}"/>
            </c:ext>
          </c:extLst>
        </c:ser>
        <c:ser>
          <c:idx val="3"/>
          <c:order val="3"/>
          <c:tx>
            <c:strRef>
              <c:f>'summary freight EU27'!$Q$19</c:f>
              <c:strCache>
                <c:ptCount val="1"/>
                <c:pt idx="0">
                  <c:v>Klimakosten</c:v>
                </c:pt>
              </c:strCache>
            </c:strRef>
          </c:tx>
          <c:spPr>
            <a:solidFill>
              <a:schemeClr val="accent2"/>
            </a:solidFill>
            <a:ln>
              <a:noFill/>
            </a:ln>
            <a:effectLst/>
          </c:spPr>
          <c:invertIfNegative val="0"/>
          <c:cat>
            <c:strRef>
              <c:f>'summary freight EU27'!$M$20:$M$23</c:f>
              <c:strCache>
                <c:ptCount val="4"/>
                <c:pt idx="0">
                  <c:v>Straße</c:v>
                </c:pt>
                <c:pt idx="1">
                  <c:v>Schiene (Diesel)</c:v>
                </c:pt>
                <c:pt idx="2">
                  <c:v>Schiene (elektrifiziert)</c:v>
                </c:pt>
                <c:pt idx="3">
                  <c:v>Binnenwasserstraße</c:v>
                </c:pt>
              </c:strCache>
            </c:strRef>
          </c:cat>
          <c:val>
            <c:numRef>
              <c:f>'summary freight EU27'!$Q$20:$Q$23</c:f>
              <c:numCache>
                <c:formatCode>0.0</c:formatCode>
                <c:ptCount val="4"/>
                <c:pt idx="0">
                  <c:v>5.2281806248600216</c:v>
                </c:pt>
                <c:pt idx="1">
                  <c:v>1.9010286013463367</c:v>
                </c:pt>
                <c:pt idx="2">
                  <c:v>1.4585486567012014</c:v>
                </c:pt>
                <c:pt idx="3">
                  <c:v>1.5199817892822309</c:v>
                </c:pt>
              </c:numCache>
            </c:numRef>
          </c:val>
          <c:extLst>
            <c:ext xmlns:c16="http://schemas.microsoft.com/office/drawing/2014/chart" uri="{C3380CC4-5D6E-409C-BE32-E72D297353CC}">
              <c16:uniqueId val="{00000003-5F5F-4D8A-B8DB-9E06B8FFC7F0}"/>
            </c:ext>
          </c:extLst>
        </c:ser>
        <c:ser>
          <c:idx val="4"/>
          <c:order val="4"/>
          <c:tx>
            <c:strRef>
              <c:f>'summary freight EU27'!$R$19</c:f>
              <c:strCache>
                <c:ptCount val="1"/>
                <c:pt idx="0">
                  <c:v>Infrastruktur</c:v>
                </c:pt>
              </c:strCache>
            </c:strRef>
          </c:tx>
          <c:spPr>
            <a:solidFill>
              <a:schemeClr val="accent1"/>
            </a:solidFill>
            <a:ln>
              <a:noFill/>
            </a:ln>
            <a:effectLst/>
          </c:spPr>
          <c:invertIfNegative val="0"/>
          <c:cat>
            <c:strRef>
              <c:f>'summary freight EU27'!$M$20:$M$23</c:f>
              <c:strCache>
                <c:ptCount val="4"/>
                <c:pt idx="0">
                  <c:v>Straße</c:v>
                </c:pt>
                <c:pt idx="1">
                  <c:v>Schiene (Diesel)</c:v>
                </c:pt>
                <c:pt idx="2">
                  <c:v>Schiene (elektrifiziert)</c:v>
                </c:pt>
                <c:pt idx="3">
                  <c:v>Binnenwasserstraße</c:v>
                </c:pt>
              </c:strCache>
            </c:strRef>
          </c:cat>
          <c:val>
            <c:numRef>
              <c:f>'summary freight EU27'!$R$20:$R$23</c:f>
              <c:numCache>
                <c:formatCode>0.00</c:formatCode>
                <c:ptCount val="4"/>
                <c:pt idx="0" formatCode="0.0">
                  <c:v>2.7104081806673093</c:v>
                </c:pt>
                <c:pt idx="1">
                  <c:v>5.4328723805125279</c:v>
                </c:pt>
                <c:pt idx="2">
                  <c:v>5.0425328439037518</c:v>
                </c:pt>
                <c:pt idx="3" formatCode="0.0">
                  <c:v>1.7114879416116142</c:v>
                </c:pt>
              </c:numCache>
            </c:numRef>
          </c:val>
          <c:extLst>
            <c:ext xmlns:c16="http://schemas.microsoft.com/office/drawing/2014/chart" uri="{C3380CC4-5D6E-409C-BE32-E72D297353CC}">
              <c16:uniqueId val="{00000004-5F5F-4D8A-B8DB-9E06B8FFC7F0}"/>
            </c:ext>
          </c:extLst>
        </c:ser>
        <c:ser>
          <c:idx val="5"/>
          <c:order val="5"/>
          <c:tx>
            <c:strRef>
              <c:f>'summary freight EU27'!$S$19</c:f>
              <c:strCache>
                <c:ptCount val="1"/>
                <c:pt idx="0">
                  <c:v>Stau</c:v>
                </c:pt>
              </c:strCache>
            </c:strRef>
          </c:tx>
          <c:spPr>
            <a:solidFill>
              <a:schemeClr val="accent5"/>
            </a:solidFill>
            <a:ln>
              <a:noFill/>
            </a:ln>
            <a:effectLst/>
          </c:spPr>
          <c:invertIfNegative val="0"/>
          <c:dPt>
            <c:idx val="0"/>
            <c:invertIfNegative val="0"/>
            <c:bubble3D val="0"/>
            <c:spPr>
              <a:solidFill>
                <a:schemeClr val="accent4"/>
              </a:solidFill>
              <a:ln>
                <a:noFill/>
              </a:ln>
              <a:effectLst/>
            </c:spPr>
            <c:extLst>
              <c:ext xmlns:c16="http://schemas.microsoft.com/office/drawing/2014/chart" uri="{C3380CC4-5D6E-409C-BE32-E72D297353CC}">
                <c16:uniqueId val="{00000006-5F5F-4D8A-B8DB-9E06B8FFC7F0}"/>
              </c:ext>
            </c:extLst>
          </c:dPt>
          <c:cat>
            <c:strRef>
              <c:f>'summary freight EU27'!$M$20:$M$23</c:f>
              <c:strCache>
                <c:ptCount val="4"/>
                <c:pt idx="0">
                  <c:v>Straße</c:v>
                </c:pt>
                <c:pt idx="1">
                  <c:v>Schiene (Diesel)</c:v>
                </c:pt>
                <c:pt idx="2">
                  <c:v>Schiene (elektrifiziert)</c:v>
                </c:pt>
                <c:pt idx="3">
                  <c:v>Binnenwasserstraße</c:v>
                </c:pt>
              </c:strCache>
            </c:strRef>
          </c:cat>
          <c:val>
            <c:numRef>
              <c:f>'summary freight EU27'!$S$20:$S$23</c:f>
              <c:numCache>
                <c:formatCode>0.00</c:formatCode>
                <c:ptCount val="4"/>
                <c:pt idx="0" formatCode="0.0">
                  <c:v>6.1240904054897536</c:v>
                </c:pt>
                <c:pt idx="1">
                  <c:v>0.44025000324842894</c:v>
                </c:pt>
                <c:pt idx="2">
                  <c:v>0.40861904079909711</c:v>
                </c:pt>
                <c:pt idx="3" formatCode="General">
                  <c:v>0</c:v>
                </c:pt>
              </c:numCache>
            </c:numRef>
          </c:val>
          <c:extLst>
            <c:ext xmlns:c16="http://schemas.microsoft.com/office/drawing/2014/chart" uri="{C3380CC4-5D6E-409C-BE32-E72D297353CC}">
              <c16:uniqueId val="{00000005-5F5F-4D8A-B8DB-9E06B8FFC7F0}"/>
            </c:ext>
          </c:extLst>
        </c:ser>
        <c:dLbls>
          <c:showLegendKey val="0"/>
          <c:showVal val="0"/>
          <c:showCatName val="0"/>
          <c:showSerName val="0"/>
          <c:showPercent val="0"/>
          <c:showBubbleSize val="0"/>
        </c:dLbls>
        <c:gapWidth val="150"/>
        <c:overlap val="100"/>
        <c:axId val="1173160191"/>
        <c:axId val="1173161855"/>
      </c:barChart>
      <c:catAx>
        <c:axId val="1173160191"/>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Montserrat" panose="00000500000000000000" pitchFamily="2" charset="0"/>
                <a:ea typeface="+mn-ea"/>
                <a:cs typeface="+mn-cs"/>
              </a:defRPr>
            </a:pPr>
            <a:endParaRPr lang="de-DE"/>
          </a:p>
        </c:txPr>
        <c:crossAx val="1173161855"/>
        <c:crosses val="autoZero"/>
        <c:auto val="1"/>
        <c:lblAlgn val="ctr"/>
        <c:lblOffset val="100"/>
        <c:noMultiLvlLbl val="0"/>
      </c:catAx>
      <c:valAx>
        <c:axId val="1173161855"/>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0"/>
        <c:majorTickMark val="none"/>
        <c:minorTickMark val="none"/>
        <c:tickLblPos val="nextTo"/>
        <c:spPr>
          <a:noFill/>
          <a:ln>
            <a:noFill/>
          </a:ln>
          <a:effectLst/>
        </c:spPr>
        <c:txPr>
          <a:bodyPr rot="-60000000" spcFirstLastPara="1" vertOverflow="ellipsis" vert="horz" wrap="square" anchor="ctr" anchorCtr="1"/>
          <a:lstStyle/>
          <a:p>
            <a:pPr>
              <a:defRPr sz="1600" b="0" i="0" u="none" strike="noStrike" kern="1200" baseline="0">
                <a:solidFill>
                  <a:schemeClr val="tx1">
                    <a:lumMod val="65000"/>
                    <a:lumOff val="35000"/>
                  </a:schemeClr>
                </a:solidFill>
                <a:latin typeface="Montserrat" panose="00000500000000000000" pitchFamily="2" charset="0"/>
                <a:ea typeface="+mn-ea"/>
                <a:cs typeface="+mn-cs"/>
              </a:defRPr>
            </a:pPr>
            <a:endParaRPr lang="de-DE"/>
          </a:p>
        </c:txPr>
        <c:crossAx val="1173160191"/>
        <c:crosses val="autoZero"/>
        <c:crossBetween val="between"/>
        <c:majorUnit val="10"/>
      </c:valAx>
      <c:spPr>
        <a:noFill/>
        <a:ln>
          <a:noFill/>
        </a:ln>
        <a:effectLst/>
      </c:spPr>
    </c:plotArea>
    <c:legend>
      <c:legendPos val="r"/>
      <c:layout>
        <c:manualLayout>
          <c:xMode val="edge"/>
          <c:yMode val="edge"/>
          <c:x val="0.59315663976450594"/>
          <c:y val="4.3582113030579177E-2"/>
          <c:w val="0.37549091753668451"/>
          <c:h val="0.32927059727290187"/>
        </c:manualLayout>
      </c:layout>
      <c:overlay val="0"/>
      <c:spPr>
        <a:solidFill>
          <a:sysClr val="window" lastClr="FFFFFF"/>
        </a:solidFill>
        <a:ln>
          <a:noFill/>
        </a:ln>
        <a:effectLst/>
      </c:spPr>
      <c:txPr>
        <a:bodyPr rot="0" spcFirstLastPara="1" vertOverflow="ellipsis" vert="horz" wrap="square" anchor="ctr" anchorCtr="1"/>
        <a:lstStyle/>
        <a:p>
          <a:pPr>
            <a:defRPr sz="1600" b="0" i="0" u="none" strike="noStrike" kern="1200" baseline="0">
              <a:solidFill>
                <a:schemeClr val="tx1">
                  <a:lumMod val="65000"/>
                  <a:lumOff val="35000"/>
                </a:schemeClr>
              </a:solidFill>
              <a:latin typeface="Montserrat" panose="00000500000000000000" pitchFamily="2" charset="0"/>
              <a:ea typeface="+mn-ea"/>
              <a:cs typeface="+mn-cs"/>
            </a:defRPr>
          </a:pPr>
          <a:endParaRPr lang="de-DE"/>
        </a:p>
      </c:txPr>
    </c:legend>
    <c:plotVisOnly val="1"/>
    <c:dispBlanksAs val="gap"/>
    <c:showDLblsOverMax val="0"/>
  </c:chart>
  <c:spPr>
    <a:solidFill>
      <a:schemeClr val="bg1"/>
    </a:solidFill>
    <a:ln w="9525" cap="flat" cmpd="sng" algn="ctr">
      <a:noFill/>
      <a:round/>
    </a:ln>
    <a:effectLst/>
  </c:spPr>
  <c:txPr>
    <a:bodyPr/>
    <a:lstStyle/>
    <a:p>
      <a:pPr>
        <a:defRPr sz="1600">
          <a:latin typeface="Montserrat" panose="00000500000000000000" pitchFamily="2" charset="0"/>
        </a:defRPr>
      </a:pPr>
      <a:endParaRPr lang="de-DE"/>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en-US" dirty="0"/>
              <a:t>Modal Split Österreich - 2024</a:t>
            </a:r>
          </a:p>
          <a:p>
            <a:pPr>
              <a:defRPr/>
            </a:pPr>
            <a:endParaRPr lang="en-US" dirty="0"/>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de-DE"/>
        </a:p>
      </c:txPr>
    </c:title>
    <c:autoTitleDeleted val="0"/>
    <c:plotArea>
      <c:layout/>
      <c:pieChart>
        <c:varyColors val="1"/>
        <c:ser>
          <c:idx val="0"/>
          <c:order val="0"/>
          <c:tx>
            <c:strRef>
              <c:f>Sheet1!$B$1</c:f>
              <c:strCache>
                <c:ptCount val="1"/>
                <c:pt idx="0">
                  <c:v>Transportleistung</c:v>
                </c:pt>
              </c:strCache>
            </c:strRef>
          </c:tx>
          <c:dPt>
            <c:idx val="0"/>
            <c:bubble3D val="0"/>
            <c:spPr>
              <a:solidFill>
                <a:schemeClr val="accent4"/>
              </a:solidFill>
              <a:ln w="19050">
                <a:solidFill>
                  <a:schemeClr val="lt1"/>
                </a:solidFill>
              </a:ln>
              <a:effectLst/>
            </c:spPr>
            <c:extLst>
              <c:ext xmlns:c16="http://schemas.microsoft.com/office/drawing/2014/chart" uri="{C3380CC4-5D6E-409C-BE32-E72D297353CC}">
                <c16:uniqueId val="{00000001-BB7E-49B3-B680-022D71558A2D}"/>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3-BB7E-49B3-B680-022D71558A2D}"/>
              </c:ext>
            </c:extLst>
          </c:dPt>
          <c:dPt>
            <c:idx val="2"/>
            <c:bubble3D val="0"/>
            <c:spPr>
              <a:solidFill>
                <a:schemeClr val="accent1"/>
              </a:solidFill>
              <a:ln w="19050">
                <a:solidFill>
                  <a:schemeClr val="lt1"/>
                </a:solidFill>
              </a:ln>
              <a:effectLst/>
            </c:spPr>
            <c:extLst>
              <c:ext xmlns:c16="http://schemas.microsoft.com/office/drawing/2014/chart" uri="{C3380CC4-5D6E-409C-BE32-E72D297353CC}">
                <c16:uniqueId val="{00000005-BB7E-49B3-B680-022D71558A2D}"/>
              </c:ext>
            </c:extLst>
          </c:dPt>
          <c:dPt>
            <c:idx val="3"/>
            <c:bubble3D val="0"/>
            <c:spPr>
              <a:solidFill>
                <a:schemeClr val="accent4"/>
              </a:solidFill>
              <a:ln w="19050">
                <a:solidFill>
                  <a:schemeClr val="lt1"/>
                </a:solidFill>
              </a:ln>
              <a:effectLst/>
            </c:spPr>
            <c:extLst>
              <c:ext xmlns:c16="http://schemas.microsoft.com/office/drawing/2014/chart" uri="{C3380CC4-5D6E-409C-BE32-E72D297353CC}">
                <c16:uniqueId val="{00000007-BB7E-49B3-B680-022D71558A2D}"/>
              </c:ext>
            </c:extLst>
          </c:dPt>
          <c:dLbls>
            <c:dLbl>
              <c:idx val="0"/>
              <c:numFmt formatCode="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de-DE"/>
                </a:p>
              </c:txPr>
              <c:dLblPos val="outEnd"/>
              <c:showLegendKey val="0"/>
              <c:showVal val="1"/>
              <c:showCatName val="0"/>
              <c:showSerName val="0"/>
              <c:showPercent val="0"/>
              <c:showBubbleSize val="0"/>
              <c:extLst>
                <c:ext xmlns:c16="http://schemas.microsoft.com/office/drawing/2014/chart" uri="{C3380CC4-5D6E-409C-BE32-E72D297353CC}">
                  <c16:uniqueId val="{00000001-BB7E-49B3-B680-022D71558A2D}"/>
                </c:ext>
              </c:extLst>
            </c:dLbl>
            <c:dLbl>
              <c:idx val="1"/>
              <c:numFmt formatCode="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de-DE"/>
                </a:p>
              </c:txPr>
              <c:dLblPos val="outEnd"/>
              <c:showLegendKey val="0"/>
              <c:showVal val="1"/>
              <c:showCatName val="0"/>
              <c:showSerName val="0"/>
              <c:showPercent val="0"/>
              <c:showBubbleSize val="0"/>
              <c:extLst>
                <c:ext xmlns:c16="http://schemas.microsoft.com/office/drawing/2014/chart" uri="{C3380CC4-5D6E-409C-BE32-E72D297353CC}">
                  <c16:uniqueId val="{00000003-BB7E-49B3-B680-022D71558A2D}"/>
                </c:ext>
              </c:extLst>
            </c:dLbl>
            <c:dLbl>
              <c:idx val="2"/>
              <c:numFmt formatCode="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de-DE"/>
                </a:p>
              </c:txPr>
              <c:dLblPos val="outEnd"/>
              <c:showLegendKey val="0"/>
              <c:showVal val="1"/>
              <c:showCatName val="0"/>
              <c:showSerName val="0"/>
              <c:showPercent val="0"/>
              <c:showBubbleSize val="0"/>
              <c:extLst>
                <c:ext xmlns:c16="http://schemas.microsoft.com/office/drawing/2014/chart" uri="{C3380CC4-5D6E-409C-BE32-E72D297353CC}">
                  <c16:uniqueId val="{00000005-BB7E-49B3-B680-022D71558A2D}"/>
                </c:ext>
              </c:extLst>
            </c:dLbl>
            <c:numFmt formatCode="0.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de-DE"/>
              </a:p>
            </c:txPr>
            <c:dLblPos val="outEnd"/>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Sheet1!$A$2:$A$4</c:f>
              <c:strCache>
                <c:ptCount val="3"/>
                <c:pt idx="0">
                  <c:v>Straße</c:v>
                </c:pt>
                <c:pt idx="1">
                  <c:v>Schiene</c:v>
                </c:pt>
                <c:pt idx="2">
                  <c:v>Wasserstraße</c:v>
                </c:pt>
              </c:strCache>
            </c:strRef>
          </c:cat>
          <c:val>
            <c:numRef>
              <c:f>Sheet1!$B$2:$B$4</c:f>
              <c:numCache>
                <c:formatCode>0.00%</c:formatCode>
                <c:ptCount val="3"/>
                <c:pt idx="0">
                  <c:v>0.67800000000000005</c:v>
                </c:pt>
                <c:pt idx="1">
                  <c:v>0.30299999999999999</c:v>
                </c:pt>
                <c:pt idx="2">
                  <c:v>1.9E-2</c:v>
                </c:pt>
              </c:numCache>
            </c:numRef>
          </c:val>
          <c:extLst>
            <c:ext xmlns:c16="http://schemas.microsoft.com/office/drawing/2014/chart" uri="{C3380CC4-5D6E-409C-BE32-E72D297353CC}">
              <c16:uniqueId val="{00000008-BB7E-49B3-B680-022D71558A2D}"/>
            </c:ext>
          </c:extLst>
        </c:ser>
        <c:dLbls>
          <c:dLblPos val="bestFit"/>
          <c:showLegendKey val="0"/>
          <c:showVal val="1"/>
          <c:showCatName val="0"/>
          <c:showSerName val="0"/>
          <c:showPercent val="0"/>
          <c:showBubbleSize val="0"/>
          <c:showLeaderLines val="1"/>
        </c:dLbls>
        <c:firstSliceAng val="0"/>
      </c:pie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de-DE"/>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nn-NO" dirty="0"/>
              <a:t>Modal Split EU 27 - 2024</a:t>
            </a:r>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de-DE"/>
        </a:p>
      </c:txPr>
    </c:title>
    <c:autoTitleDeleted val="0"/>
    <c:plotArea>
      <c:layout/>
      <c:pieChart>
        <c:varyColors val="1"/>
        <c:ser>
          <c:idx val="0"/>
          <c:order val="0"/>
          <c:tx>
            <c:strRef>
              <c:f>Sheet1!$B$1</c:f>
              <c:strCache>
                <c:ptCount val="1"/>
                <c:pt idx="0">
                  <c:v>Modal Split EU 27 - 2022</c:v>
                </c:pt>
              </c:strCache>
            </c:strRef>
          </c:tx>
          <c:dPt>
            <c:idx val="0"/>
            <c:bubble3D val="0"/>
            <c:spPr>
              <a:solidFill>
                <a:schemeClr val="accent4"/>
              </a:solidFill>
              <a:ln w="19050">
                <a:solidFill>
                  <a:schemeClr val="lt1"/>
                </a:solidFill>
              </a:ln>
              <a:effectLst/>
            </c:spPr>
            <c:extLst>
              <c:ext xmlns:c16="http://schemas.microsoft.com/office/drawing/2014/chart" uri="{C3380CC4-5D6E-409C-BE32-E72D297353CC}">
                <c16:uniqueId val="{00000001-51EA-4635-9D41-1C45A1134629}"/>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3-51EA-4635-9D41-1C45A1134629}"/>
              </c:ext>
            </c:extLst>
          </c:dPt>
          <c:dPt>
            <c:idx val="2"/>
            <c:bubble3D val="0"/>
            <c:spPr>
              <a:solidFill>
                <a:schemeClr val="accent1"/>
              </a:solidFill>
              <a:ln w="19050">
                <a:solidFill>
                  <a:schemeClr val="lt1"/>
                </a:solidFill>
              </a:ln>
              <a:effectLst/>
            </c:spPr>
            <c:extLst>
              <c:ext xmlns:c16="http://schemas.microsoft.com/office/drawing/2014/chart" uri="{C3380CC4-5D6E-409C-BE32-E72D297353CC}">
                <c16:uniqueId val="{00000005-51EA-4635-9D41-1C45A1134629}"/>
              </c:ext>
            </c:extLst>
          </c:dPt>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de-DE"/>
              </a:p>
            </c:txPr>
            <c:dLblPos val="outEnd"/>
            <c:showLegendKey val="0"/>
            <c:showVal val="0"/>
            <c:showCatName val="0"/>
            <c:showSerName val="0"/>
            <c:showPercent val="1"/>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Sheet1!$A$2:$A$4</c:f>
              <c:strCache>
                <c:ptCount val="3"/>
                <c:pt idx="0">
                  <c:v>Straße</c:v>
                </c:pt>
                <c:pt idx="1">
                  <c:v>Schiene</c:v>
                </c:pt>
                <c:pt idx="2">
                  <c:v>Wasserstraße</c:v>
                </c:pt>
              </c:strCache>
            </c:strRef>
          </c:cat>
          <c:val>
            <c:numRef>
              <c:f>Sheet1!$B$2:$B$4</c:f>
              <c:numCache>
                <c:formatCode>General</c:formatCode>
                <c:ptCount val="3"/>
                <c:pt idx="0">
                  <c:v>78.2</c:v>
                </c:pt>
                <c:pt idx="1">
                  <c:v>16.600000000000001</c:v>
                </c:pt>
                <c:pt idx="2">
                  <c:v>5.2</c:v>
                </c:pt>
              </c:numCache>
            </c:numRef>
          </c:val>
          <c:extLst>
            <c:ext xmlns:c16="http://schemas.microsoft.com/office/drawing/2014/chart" uri="{C3380CC4-5D6E-409C-BE32-E72D297353CC}">
              <c16:uniqueId val="{00000006-51EA-4635-9D41-1C45A1134629}"/>
            </c:ext>
          </c:extLst>
        </c:ser>
        <c:dLbls>
          <c:showLegendKey val="0"/>
          <c:showVal val="0"/>
          <c:showCatName val="0"/>
          <c:showSerName val="0"/>
          <c:showPercent val="0"/>
          <c:showBubbleSize val="0"/>
          <c:showLeaderLines val="1"/>
        </c:dLbls>
        <c:firstSliceAng val="0"/>
      </c:pieChart>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de-DE"/>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nn-NO" dirty="0"/>
              <a:t>Modal Split Niederlande - 2024</a:t>
            </a:r>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de-DE"/>
        </a:p>
      </c:txPr>
    </c:title>
    <c:autoTitleDeleted val="0"/>
    <c:plotArea>
      <c:layout/>
      <c:pieChart>
        <c:varyColors val="1"/>
        <c:ser>
          <c:idx val="0"/>
          <c:order val="0"/>
          <c:tx>
            <c:strRef>
              <c:f>Sheet1!$B$1</c:f>
              <c:strCache>
                <c:ptCount val="1"/>
                <c:pt idx="0">
                  <c:v>Modal Split Niederlande - 2022</c:v>
                </c:pt>
              </c:strCache>
            </c:strRef>
          </c:tx>
          <c:dPt>
            <c:idx val="0"/>
            <c:bubble3D val="0"/>
            <c:spPr>
              <a:solidFill>
                <a:schemeClr val="accent4"/>
              </a:solidFill>
              <a:ln w="19050">
                <a:solidFill>
                  <a:schemeClr val="lt1"/>
                </a:solidFill>
              </a:ln>
              <a:effectLst/>
            </c:spPr>
            <c:extLst>
              <c:ext xmlns:c16="http://schemas.microsoft.com/office/drawing/2014/chart" uri="{C3380CC4-5D6E-409C-BE32-E72D297353CC}">
                <c16:uniqueId val="{00000001-1012-460F-9969-018E7F5F4322}"/>
              </c:ext>
            </c:extLst>
          </c:dPt>
          <c:dPt>
            <c:idx val="1"/>
            <c:bubble3D val="0"/>
            <c:spPr>
              <a:solidFill>
                <a:schemeClr val="accent1"/>
              </a:solidFill>
              <a:ln w="19050">
                <a:solidFill>
                  <a:schemeClr val="lt1"/>
                </a:solidFill>
              </a:ln>
              <a:effectLst/>
            </c:spPr>
            <c:extLst>
              <c:ext xmlns:c16="http://schemas.microsoft.com/office/drawing/2014/chart" uri="{C3380CC4-5D6E-409C-BE32-E72D297353CC}">
                <c16:uniqueId val="{00000003-1012-460F-9969-018E7F5F4322}"/>
              </c:ext>
            </c:extLst>
          </c:dPt>
          <c:dPt>
            <c:idx val="2"/>
            <c:bubble3D val="0"/>
            <c:spPr>
              <a:solidFill>
                <a:schemeClr val="accent2"/>
              </a:solidFill>
              <a:ln w="19050">
                <a:solidFill>
                  <a:schemeClr val="lt1"/>
                </a:solidFill>
              </a:ln>
              <a:effectLst/>
            </c:spPr>
            <c:extLst>
              <c:ext xmlns:c16="http://schemas.microsoft.com/office/drawing/2014/chart" uri="{C3380CC4-5D6E-409C-BE32-E72D297353CC}">
                <c16:uniqueId val="{00000005-1012-460F-9969-018E7F5F4322}"/>
              </c:ext>
            </c:extLst>
          </c:dPt>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de-DE"/>
              </a:p>
            </c:txPr>
            <c:dLblPos val="outEnd"/>
            <c:showLegendKey val="0"/>
            <c:showVal val="0"/>
            <c:showCatName val="0"/>
            <c:showSerName val="0"/>
            <c:showPercent val="1"/>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Sheet1!$A$2:$A$4</c:f>
              <c:strCache>
                <c:ptCount val="3"/>
                <c:pt idx="0">
                  <c:v>Straße</c:v>
                </c:pt>
                <c:pt idx="1">
                  <c:v>Wasserstraße</c:v>
                </c:pt>
                <c:pt idx="2">
                  <c:v>Schiene</c:v>
                </c:pt>
              </c:strCache>
            </c:strRef>
          </c:cat>
          <c:val>
            <c:numRef>
              <c:f>Sheet1!$B$2:$B$4</c:f>
              <c:numCache>
                <c:formatCode>General</c:formatCode>
                <c:ptCount val="3"/>
                <c:pt idx="0">
                  <c:v>53.7</c:v>
                </c:pt>
                <c:pt idx="1">
                  <c:v>40.4</c:v>
                </c:pt>
                <c:pt idx="2">
                  <c:v>5.9</c:v>
                </c:pt>
              </c:numCache>
            </c:numRef>
          </c:val>
          <c:extLst>
            <c:ext xmlns:c16="http://schemas.microsoft.com/office/drawing/2014/chart" uri="{C3380CC4-5D6E-409C-BE32-E72D297353CC}">
              <c16:uniqueId val="{00000006-1012-460F-9969-018E7F5F4322}"/>
            </c:ext>
          </c:extLst>
        </c:ser>
        <c:dLbls>
          <c:showLegendKey val="0"/>
          <c:showVal val="0"/>
          <c:showCatName val="0"/>
          <c:showSerName val="0"/>
          <c:showPercent val="0"/>
          <c:showBubbleSize val="0"/>
          <c:showLeaderLines val="1"/>
        </c:dLbls>
        <c:firstSliceAng val="0"/>
      </c:pieChart>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de-DE"/>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Series 1</c:v>
                </c:pt>
              </c:strCache>
            </c:strRef>
          </c:tx>
          <c:spPr>
            <a:gradFill>
              <a:gsLst>
                <a:gs pos="0">
                  <a:srgbClr val="5885BC"/>
                </a:gs>
                <a:gs pos="0">
                  <a:schemeClr val="accent1">
                    <a:tint val="37000"/>
                    <a:satMod val="300000"/>
                    <a:lumMod val="85000"/>
                  </a:schemeClr>
                </a:gs>
                <a:gs pos="100000">
                  <a:schemeClr val="accent1">
                    <a:tint val="15000"/>
                    <a:satMod val="350000"/>
                  </a:schemeClr>
                </a:gs>
              </a:gsLst>
              <a:lin ang="16200000" scaled="1"/>
            </a:gradFill>
            <a:ln w="9525" cap="flat" cmpd="sng" algn="ctr">
              <a:solidFill>
                <a:srgbClr val="5885BC"/>
              </a:solidFill>
              <a:round/>
            </a:ln>
            <a:effectLst>
              <a:outerShdw blurRad="40000" dist="20000" dir="5400000" rotWithShape="0">
                <a:srgbClr val="000000">
                  <a:alpha val="38000"/>
                </a:srgbClr>
              </a:outerShdw>
            </a:effectLst>
          </c:spPr>
          <c:invertIfNegative val="0"/>
          <c:dPt>
            <c:idx val="0"/>
            <c:invertIfNegative val="0"/>
            <c:bubble3D val="0"/>
            <c:spPr>
              <a:gradFill>
                <a:gsLst>
                  <a:gs pos="0">
                    <a:srgbClr val="5885BC"/>
                  </a:gs>
                  <a:gs pos="0">
                    <a:schemeClr val="accent1">
                      <a:tint val="37000"/>
                      <a:satMod val="300000"/>
                      <a:lumMod val="85000"/>
                    </a:schemeClr>
                  </a:gs>
                  <a:gs pos="100000">
                    <a:schemeClr val="accent1">
                      <a:tint val="15000"/>
                      <a:satMod val="350000"/>
                    </a:schemeClr>
                  </a:gs>
                </a:gsLst>
                <a:lin ang="16200000" scaled="1"/>
              </a:gradFill>
              <a:ln w="9525" cap="flat" cmpd="sng" algn="ctr">
                <a:solidFill>
                  <a:srgbClr val="5885BC"/>
                </a:solidFill>
                <a:round/>
              </a:ln>
              <a:effectLst>
                <a:outerShdw blurRad="40000" dist="20000" dir="5400000" rotWithShape="0">
                  <a:srgbClr val="000000">
                    <a:alpha val="38000"/>
                  </a:srgbClr>
                </a:outerShdw>
              </a:effectLst>
            </c:spPr>
            <c:extLst>
              <c:ext xmlns:c16="http://schemas.microsoft.com/office/drawing/2014/chart" uri="{C3380CC4-5D6E-409C-BE32-E72D297353CC}">
                <c16:uniqueId val="{00000001-EAD1-40C0-B4EB-638ECB11FA75}"/>
              </c:ext>
            </c:extLst>
          </c:dPt>
          <c:dPt>
            <c:idx val="1"/>
            <c:invertIfNegative val="0"/>
            <c:bubble3D val="0"/>
            <c:spPr>
              <a:gradFill>
                <a:gsLst>
                  <a:gs pos="0">
                    <a:srgbClr val="5885BC"/>
                  </a:gs>
                  <a:gs pos="0">
                    <a:schemeClr val="accent1">
                      <a:tint val="37000"/>
                      <a:satMod val="300000"/>
                      <a:lumMod val="85000"/>
                    </a:schemeClr>
                  </a:gs>
                  <a:gs pos="100000">
                    <a:schemeClr val="accent1">
                      <a:tint val="15000"/>
                      <a:satMod val="350000"/>
                    </a:schemeClr>
                  </a:gs>
                </a:gsLst>
                <a:lin ang="16200000" scaled="1"/>
              </a:gradFill>
              <a:ln w="9525" cap="flat" cmpd="sng" algn="ctr">
                <a:solidFill>
                  <a:srgbClr val="5885BC"/>
                </a:solidFill>
                <a:round/>
              </a:ln>
              <a:effectLst>
                <a:outerShdw blurRad="40000" dist="20000" dir="5400000" rotWithShape="0">
                  <a:srgbClr val="000000">
                    <a:alpha val="38000"/>
                  </a:srgbClr>
                </a:outerShdw>
              </a:effectLst>
            </c:spPr>
            <c:extLst>
              <c:ext xmlns:c16="http://schemas.microsoft.com/office/drawing/2014/chart" uri="{C3380CC4-5D6E-409C-BE32-E72D297353CC}">
                <c16:uniqueId val="{00000002-EAD1-40C0-B4EB-638ECB11FA75}"/>
              </c:ext>
            </c:extLst>
          </c:dPt>
          <c:dPt>
            <c:idx val="2"/>
            <c:invertIfNegative val="0"/>
            <c:bubble3D val="0"/>
            <c:spPr>
              <a:gradFill>
                <a:gsLst>
                  <a:gs pos="0">
                    <a:srgbClr val="5885BC"/>
                  </a:gs>
                  <a:gs pos="0">
                    <a:schemeClr val="accent1">
                      <a:tint val="37000"/>
                      <a:satMod val="300000"/>
                      <a:lumMod val="85000"/>
                    </a:schemeClr>
                  </a:gs>
                  <a:gs pos="100000">
                    <a:schemeClr val="accent1">
                      <a:tint val="15000"/>
                      <a:satMod val="350000"/>
                    </a:schemeClr>
                  </a:gs>
                </a:gsLst>
                <a:lin ang="16200000" scaled="1"/>
              </a:gradFill>
              <a:ln w="9525" cap="flat" cmpd="sng" algn="ctr">
                <a:solidFill>
                  <a:srgbClr val="5885BC"/>
                </a:solidFill>
                <a:round/>
              </a:ln>
              <a:effectLst>
                <a:outerShdw blurRad="40000" dist="20000" dir="5400000" rotWithShape="0">
                  <a:srgbClr val="000000">
                    <a:alpha val="38000"/>
                  </a:srgbClr>
                </a:outerShdw>
              </a:effectLst>
            </c:spPr>
            <c:extLst>
              <c:ext xmlns:c16="http://schemas.microsoft.com/office/drawing/2014/chart" uri="{C3380CC4-5D6E-409C-BE32-E72D297353CC}">
                <c16:uniqueId val="{00000003-EAD1-40C0-B4EB-638ECB11FA75}"/>
              </c:ext>
            </c:extLst>
          </c:dPt>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bg2">
                        <a:lumMod val="50000"/>
                      </a:schemeClr>
                    </a:solidFill>
                    <a:latin typeface="+mn-lt"/>
                    <a:ea typeface="+mn-ea"/>
                    <a:cs typeface="+mn-cs"/>
                  </a:defRPr>
                </a:pPr>
                <a:endParaRPr lang="de-DE"/>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numRef>
              <c:f>Sheet1!$A$2:$A$6</c:f>
              <c:numCache>
                <c:formatCode>General</c:formatCode>
                <c:ptCount val="5"/>
                <c:pt idx="0">
                  <c:v>2019</c:v>
                </c:pt>
                <c:pt idx="1">
                  <c:v>2020</c:v>
                </c:pt>
                <c:pt idx="2">
                  <c:v>2021</c:v>
                </c:pt>
                <c:pt idx="3">
                  <c:v>2022</c:v>
                </c:pt>
                <c:pt idx="4">
                  <c:v>2023</c:v>
                </c:pt>
              </c:numCache>
            </c:numRef>
          </c:cat>
          <c:val>
            <c:numRef>
              <c:f>Sheet1!$B$2:$B$6</c:f>
              <c:numCache>
                <c:formatCode>General</c:formatCode>
                <c:ptCount val="5"/>
                <c:pt idx="0">
                  <c:v>36.200000000000003</c:v>
                </c:pt>
                <c:pt idx="1">
                  <c:v>34</c:v>
                </c:pt>
                <c:pt idx="2">
                  <c:v>36.5</c:v>
                </c:pt>
                <c:pt idx="3">
                  <c:v>40.6</c:v>
                </c:pt>
                <c:pt idx="4">
                  <c:v>55.2</c:v>
                </c:pt>
              </c:numCache>
            </c:numRef>
          </c:val>
          <c:extLst>
            <c:ext xmlns:c16="http://schemas.microsoft.com/office/drawing/2014/chart" uri="{C3380CC4-5D6E-409C-BE32-E72D297353CC}">
              <c16:uniqueId val="{00000000-EAD1-40C0-B4EB-638ECB11FA75}"/>
            </c:ext>
          </c:extLst>
        </c:ser>
        <c:dLbls>
          <c:dLblPos val="inEnd"/>
          <c:showLegendKey val="0"/>
          <c:showVal val="1"/>
          <c:showCatName val="0"/>
          <c:showSerName val="0"/>
          <c:showPercent val="0"/>
          <c:showBubbleSize val="0"/>
        </c:dLbls>
        <c:gapWidth val="100"/>
        <c:overlap val="-24"/>
        <c:axId val="900397759"/>
        <c:axId val="900409279"/>
      </c:barChart>
      <c:catAx>
        <c:axId val="900397759"/>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bg2">
                    <a:lumMod val="50000"/>
                  </a:schemeClr>
                </a:solidFill>
                <a:latin typeface="+mn-lt"/>
                <a:ea typeface="+mn-ea"/>
                <a:cs typeface="+mn-cs"/>
              </a:defRPr>
            </a:pPr>
            <a:endParaRPr lang="de-DE"/>
          </a:p>
        </c:txPr>
        <c:crossAx val="900409279"/>
        <c:crosses val="autoZero"/>
        <c:auto val="1"/>
        <c:lblAlgn val="ctr"/>
        <c:lblOffset val="100"/>
        <c:noMultiLvlLbl val="0"/>
      </c:catAx>
      <c:valAx>
        <c:axId val="900409279"/>
        <c:scaling>
          <c:orientation val="minMax"/>
          <c:min val="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197" b="0" i="0" u="none" strike="noStrike" kern="1200" cap="all" baseline="0">
                    <a:solidFill>
                      <a:schemeClr val="tx1">
                        <a:lumMod val="50000"/>
                        <a:lumOff val="50000"/>
                      </a:schemeClr>
                    </a:solidFill>
                    <a:latin typeface="+mn-lt"/>
                    <a:ea typeface="+mn-ea"/>
                    <a:cs typeface="+mn-cs"/>
                  </a:defRPr>
                </a:pPr>
                <a:r>
                  <a:rPr lang="de-AT" dirty="0"/>
                  <a:t>Mio. Tonnen</a:t>
                </a:r>
              </a:p>
            </c:rich>
          </c:tx>
          <c:layout>
            <c:manualLayout>
              <c:xMode val="edge"/>
              <c:yMode val="edge"/>
              <c:x val="3.3003300330033004E-3"/>
              <c:y val="0.36917343369303252"/>
            </c:manualLayout>
          </c:layout>
          <c:overlay val="0"/>
          <c:spPr>
            <a:noFill/>
            <a:ln>
              <a:noFill/>
            </a:ln>
            <a:effectLst/>
          </c:spPr>
          <c:txPr>
            <a:bodyPr rot="-5400000" spcFirstLastPara="1" vertOverflow="ellipsis" vert="horz" wrap="square" anchor="ctr" anchorCtr="1"/>
            <a:lstStyle/>
            <a:p>
              <a:pPr>
                <a:defRPr sz="1197" b="0" i="0" u="none" strike="noStrike" kern="1200" cap="all" baseline="0">
                  <a:solidFill>
                    <a:schemeClr val="tx1">
                      <a:lumMod val="50000"/>
                      <a:lumOff val="50000"/>
                    </a:schemeClr>
                  </a:solidFill>
                  <a:latin typeface="+mn-lt"/>
                  <a:ea typeface="+mn-ea"/>
                  <a:cs typeface="+mn-cs"/>
                </a:defRPr>
              </a:pPr>
              <a:endParaRPr lang="de-DE"/>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bg2">
                    <a:lumMod val="50000"/>
                  </a:schemeClr>
                </a:solidFill>
                <a:latin typeface="+mn-lt"/>
                <a:ea typeface="+mn-ea"/>
                <a:cs typeface="+mn-cs"/>
              </a:defRPr>
            </a:pPr>
            <a:endParaRPr lang="de-DE"/>
          </a:p>
        </c:txPr>
        <c:crossAx val="900397759"/>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de-DE"/>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2022</c:v>
                </c:pt>
              </c:strCache>
            </c:strRef>
          </c:tx>
          <c:spPr>
            <a:solidFill>
              <a:schemeClr val="accent1"/>
            </a:solidFill>
            <a:ln>
              <a:noFill/>
            </a:ln>
            <a:effectLst/>
          </c:spPr>
          <c:invertIfNegative val="0"/>
          <c:cat>
            <c:strRef>
              <c:f>Sheet1!$A$2:$A$8</c:f>
              <c:strCache>
                <c:ptCount val="7"/>
                <c:pt idx="0">
                  <c:v>Agrarprodukte</c:v>
                </c:pt>
                <c:pt idx="1">
                  <c:v>Eisenerze</c:v>
                </c:pt>
                <c:pt idx="2">
                  <c:v>Düngemittel</c:v>
                </c:pt>
                <c:pt idx="3">
                  <c:v>Metalle</c:v>
                </c:pt>
                <c:pt idx="4">
                  <c:v>Mineralölprodukte</c:v>
                </c:pt>
                <c:pt idx="5">
                  <c:v>Kohle</c:v>
                </c:pt>
                <c:pt idx="6">
                  <c:v>Nahrungs- und Futtermittel</c:v>
                </c:pt>
              </c:strCache>
            </c:strRef>
          </c:cat>
          <c:val>
            <c:numRef>
              <c:f>Sheet1!$B$2:$B$8</c:f>
              <c:numCache>
                <c:formatCode>General</c:formatCode>
                <c:ptCount val="7"/>
                <c:pt idx="0">
                  <c:v>239.5</c:v>
                </c:pt>
                <c:pt idx="1">
                  <c:v>740.5</c:v>
                </c:pt>
                <c:pt idx="2">
                  <c:v>570.5</c:v>
                </c:pt>
                <c:pt idx="3">
                  <c:v>512</c:v>
                </c:pt>
                <c:pt idx="4">
                  <c:v>575.79999999999995</c:v>
                </c:pt>
                <c:pt idx="5">
                  <c:v>199.9</c:v>
                </c:pt>
                <c:pt idx="6">
                  <c:v>64.900000000000006</c:v>
                </c:pt>
              </c:numCache>
            </c:numRef>
          </c:val>
          <c:extLst>
            <c:ext xmlns:c16="http://schemas.microsoft.com/office/drawing/2014/chart" uri="{C3380CC4-5D6E-409C-BE32-E72D297353CC}">
              <c16:uniqueId val="{00000000-AA8B-4683-A7B0-95632359D83B}"/>
            </c:ext>
          </c:extLst>
        </c:ser>
        <c:ser>
          <c:idx val="1"/>
          <c:order val="1"/>
          <c:tx>
            <c:strRef>
              <c:f>Sheet1!$C$1</c:f>
              <c:strCache>
                <c:ptCount val="1"/>
                <c:pt idx="0">
                  <c:v>2023</c:v>
                </c:pt>
              </c:strCache>
            </c:strRef>
          </c:tx>
          <c:spPr>
            <a:solidFill>
              <a:schemeClr val="accent2"/>
            </a:solidFill>
            <a:ln>
              <a:noFill/>
            </a:ln>
            <a:effectLst/>
          </c:spPr>
          <c:invertIfNegative val="0"/>
          <c:cat>
            <c:strRef>
              <c:f>Sheet1!$A$2:$A$8</c:f>
              <c:strCache>
                <c:ptCount val="7"/>
                <c:pt idx="0">
                  <c:v>Agrarprodukte</c:v>
                </c:pt>
                <c:pt idx="1">
                  <c:v>Eisenerze</c:v>
                </c:pt>
                <c:pt idx="2">
                  <c:v>Düngemittel</c:v>
                </c:pt>
                <c:pt idx="3">
                  <c:v>Metalle</c:v>
                </c:pt>
                <c:pt idx="4">
                  <c:v>Mineralölprodukte</c:v>
                </c:pt>
                <c:pt idx="5">
                  <c:v>Kohle</c:v>
                </c:pt>
                <c:pt idx="6">
                  <c:v>Nahrungs- und Futtermittel</c:v>
                </c:pt>
              </c:strCache>
            </c:strRef>
          </c:cat>
          <c:val>
            <c:numRef>
              <c:f>Sheet1!$C$2:$C$8</c:f>
              <c:numCache>
                <c:formatCode>General</c:formatCode>
                <c:ptCount val="7"/>
                <c:pt idx="0">
                  <c:v>317</c:v>
                </c:pt>
                <c:pt idx="1">
                  <c:v>692</c:v>
                </c:pt>
                <c:pt idx="2">
                  <c:v>307</c:v>
                </c:pt>
                <c:pt idx="3">
                  <c:v>492</c:v>
                </c:pt>
                <c:pt idx="4">
                  <c:v>559</c:v>
                </c:pt>
                <c:pt idx="5">
                  <c:v>0</c:v>
                </c:pt>
                <c:pt idx="6">
                  <c:v>216</c:v>
                </c:pt>
              </c:numCache>
            </c:numRef>
          </c:val>
          <c:extLst>
            <c:ext xmlns:c16="http://schemas.microsoft.com/office/drawing/2014/chart" uri="{C3380CC4-5D6E-409C-BE32-E72D297353CC}">
              <c16:uniqueId val="{00000001-AA8B-4683-A7B0-95632359D83B}"/>
            </c:ext>
          </c:extLst>
        </c:ser>
        <c:ser>
          <c:idx val="2"/>
          <c:order val="2"/>
          <c:tx>
            <c:strRef>
              <c:f>Sheet1!$D$1</c:f>
              <c:strCache>
                <c:ptCount val="1"/>
                <c:pt idx="0">
                  <c:v>2024</c:v>
                </c:pt>
              </c:strCache>
            </c:strRef>
          </c:tx>
          <c:spPr>
            <a:solidFill>
              <a:schemeClr val="accent3"/>
            </a:solidFill>
            <a:ln>
              <a:noFill/>
            </a:ln>
            <a:effectLst/>
          </c:spPr>
          <c:invertIfNegative val="0"/>
          <c:cat>
            <c:strRef>
              <c:f>Sheet1!$A$2:$A$8</c:f>
              <c:strCache>
                <c:ptCount val="7"/>
                <c:pt idx="0">
                  <c:v>Agrarprodukte</c:v>
                </c:pt>
                <c:pt idx="1">
                  <c:v>Eisenerze</c:v>
                </c:pt>
                <c:pt idx="2">
                  <c:v>Düngemittel</c:v>
                </c:pt>
                <c:pt idx="3">
                  <c:v>Metalle</c:v>
                </c:pt>
                <c:pt idx="4">
                  <c:v>Mineralölprodukte</c:v>
                </c:pt>
                <c:pt idx="5">
                  <c:v>Kohle</c:v>
                </c:pt>
                <c:pt idx="6">
                  <c:v>Nahrungs- und Futtermittel</c:v>
                </c:pt>
              </c:strCache>
            </c:strRef>
          </c:cat>
          <c:val>
            <c:numRef>
              <c:f>Sheet1!$D$2:$D$8</c:f>
              <c:numCache>
                <c:formatCode>General</c:formatCode>
                <c:ptCount val="7"/>
                <c:pt idx="0">
                  <c:v>441</c:v>
                </c:pt>
                <c:pt idx="1">
                  <c:v>747</c:v>
                </c:pt>
                <c:pt idx="2">
                  <c:v>489</c:v>
                </c:pt>
                <c:pt idx="3">
                  <c:v>543</c:v>
                </c:pt>
                <c:pt idx="4">
                  <c:v>619</c:v>
                </c:pt>
                <c:pt idx="5">
                  <c:v>24</c:v>
                </c:pt>
                <c:pt idx="6">
                  <c:v>47</c:v>
                </c:pt>
              </c:numCache>
            </c:numRef>
          </c:val>
          <c:extLst>
            <c:ext xmlns:c16="http://schemas.microsoft.com/office/drawing/2014/chart" uri="{C3380CC4-5D6E-409C-BE32-E72D297353CC}">
              <c16:uniqueId val="{00000002-AA8B-4683-A7B0-95632359D83B}"/>
            </c:ext>
          </c:extLst>
        </c:ser>
        <c:dLbls>
          <c:showLegendKey val="0"/>
          <c:showVal val="0"/>
          <c:showCatName val="0"/>
          <c:showSerName val="0"/>
          <c:showPercent val="0"/>
          <c:showBubbleSize val="0"/>
        </c:dLbls>
        <c:gapWidth val="219"/>
        <c:overlap val="-27"/>
        <c:axId val="572666959"/>
        <c:axId val="907330735"/>
      </c:barChart>
      <c:catAx>
        <c:axId val="572666959"/>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bg2">
                    <a:lumMod val="50000"/>
                  </a:schemeClr>
                </a:solidFill>
                <a:latin typeface="+mn-lt"/>
                <a:ea typeface="+mn-ea"/>
                <a:cs typeface="+mn-cs"/>
              </a:defRPr>
            </a:pPr>
            <a:endParaRPr lang="de-DE"/>
          </a:p>
        </c:txPr>
        <c:crossAx val="907330735"/>
        <c:crosses val="autoZero"/>
        <c:auto val="1"/>
        <c:lblAlgn val="ctr"/>
        <c:lblOffset val="100"/>
        <c:noMultiLvlLbl val="0"/>
      </c:catAx>
      <c:valAx>
        <c:axId val="907330735"/>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bg2">
                        <a:lumMod val="50000"/>
                      </a:schemeClr>
                    </a:solidFill>
                    <a:latin typeface="+mn-lt"/>
                    <a:ea typeface="+mn-ea"/>
                    <a:cs typeface="+mn-cs"/>
                  </a:defRPr>
                </a:pPr>
                <a:r>
                  <a:rPr lang="de-AT" dirty="0">
                    <a:solidFill>
                      <a:schemeClr val="bg2">
                        <a:lumMod val="50000"/>
                      </a:schemeClr>
                    </a:solidFill>
                  </a:rPr>
                  <a:t>Tausend Tonnen</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bg2">
                      <a:lumMod val="50000"/>
                    </a:schemeClr>
                  </a:solidFill>
                  <a:latin typeface="+mn-lt"/>
                  <a:ea typeface="+mn-ea"/>
                  <a:cs typeface="+mn-cs"/>
                </a:defRPr>
              </a:pPr>
              <a:endParaRPr lang="de-DE"/>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crossAx val="572666959"/>
        <c:crosses val="autoZero"/>
        <c:crossBetween val="between"/>
      </c:valAx>
      <c:spPr>
        <a:noFill/>
        <a:ln>
          <a:noFill/>
        </a:ln>
        <a:effectLst/>
      </c:spPr>
    </c:plotArea>
    <c:legend>
      <c:legendPos val="b"/>
      <c:layout>
        <c:manualLayout>
          <c:xMode val="edge"/>
          <c:yMode val="edge"/>
          <c:x val="0.76897477908889134"/>
          <c:y val="6.5643283909877725E-2"/>
          <c:w val="0.2026414791657756"/>
          <c:h val="5.0465945700543843E-2"/>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de-DE"/>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6">
  <cs:axisTitle>
    <cs:lnRef idx="0"/>
    <cs:fillRef idx="0"/>
    <cs:effectRef idx="0"/>
    <cs:fontRef idx="minor">
      <a:schemeClr val="tx1">
        <a:lumMod val="50000"/>
        <a:lumOff val="50000"/>
      </a:schemeClr>
    </cs:fontRef>
    <cs:defRPr sz="1197" kern="1200" cap="all"/>
  </cs:axisTitle>
  <cs:categoryAxis>
    <cs:lnRef idx="0"/>
    <cs:fillRef idx="0"/>
    <cs:effectRef idx="0"/>
    <cs:fontRef idx="minor">
      <a:schemeClr val="tx1">
        <a:lumMod val="50000"/>
        <a:lumOff val="50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dk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50000"/>
        <a:lumOff val="50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styleClr val="auto"/>
    </cs:lnRef>
    <cs:fillRef idx="2">
      <cs:styleClr val="auto"/>
    </cs:fillRef>
    <cs:effectRef idx="1"/>
    <cs:fontRef idx="minor">
      <a:schemeClr val="dk1"/>
    </cs:fontRef>
    <cs:spPr>
      <a:ln w="9525" cap="flat" cmpd="sng" algn="ctr">
        <a:solidFill>
          <a:schemeClr val="phClr">
            <a:shade val="95000"/>
          </a:schemeClr>
        </a:solidFill>
        <a:round/>
      </a:ln>
    </cs:spPr>
  </cs:dataPoint>
  <cs:dataPoint3D>
    <cs:lnRef idx="0">
      <cs:styleClr val="auto"/>
    </cs:lnRef>
    <cs:fillRef idx="2">
      <cs:styleClr val="auto"/>
    </cs:fillRef>
    <cs:effectRef idx="1"/>
    <cs:fontRef idx="minor">
      <a:schemeClr val="dk1"/>
    </cs:fontRef>
    <cs:spPr>
      <a:ln w="9525" cap="flat" cmpd="sng" algn="ctr">
        <a:solidFill>
          <a:schemeClr val="phClr">
            <a:shade val="95000"/>
          </a:schemeClr>
        </a:solidFill>
        <a:round/>
      </a:ln>
    </cs:spPr>
  </cs:dataPoint3D>
  <cs:dataPointLine>
    <cs:lnRef idx="0">
      <cs:styleClr val="auto"/>
    </cs:lnRef>
    <cs:fillRef idx="2">
      <cs:styleClr val="auto"/>
    </cs:fillRef>
    <cs:effectRef idx="1"/>
    <cs:fontRef idx="minor">
      <a:schemeClr val="dk1"/>
    </cs:fontRef>
    <cs:spPr>
      <a:ln w="15875" cap="rnd">
        <a:solidFill>
          <a:schemeClr val="phClr"/>
        </a:solidFill>
        <a:round/>
      </a:ln>
    </cs:spPr>
  </cs:dataPointLine>
  <cs:dataPointMarker>
    <cs:lnRef idx="0">
      <cs:styleClr val="auto"/>
    </cs:lnRef>
    <cs:fillRef idx="2">
      <cs:styleClr val="auto"/>
    </cs:fillRef>
    <cs:effectRef idx="1"/>
    <cs:fontRef idx="minor">
      <a:schemeClr val="dk1"/>
    </cs:fontRef>
    <cs:spPr>
      <a:ln w="9525" cap="flat" cmpd="sng" algn="ctr">
        <a:solidFill>
          <a:schemeClr val="phClr">
            <a:shade val="95000"/>
          </a:schemeClr>
        </a:solidFill>
        <a:round/>
      </a:ln>
    </cs:spPr>
  </cs:dataPointMarker>
  <cs:dataPointMarkerLayout symbol="circle" size="4"/>
  <cs:dataPointWireframe>
    <cs:lnRef idx="0">
      <cs:styleClr val="auto"/>
    </cs:lnRef>
    <cs:fillRef idx="2"/>
    <cs:effectRef idx="0"/>
    <cs:fontRef idx="minor">
      <a:schemeClr val="dk1"/>
    </cs:fontRef>
    <cs:spPr>
      <a:ln w="9525" cap="rnd">
        <a:solidFill>
          <a:schemeClr val="phClr"/>
        </a:solidFill>
        <a:round/>
      </a:ln>
    </cs:spPr>
  </cs:dataPointWireframe>
  <cs:dataTable>
    <cs:lnRef idx="0"/>
    <cs:fillRef idx="0"/>
    <cs:effectRef idx="0"/>
    <cs:fontRef idx="minor">
      <a:schemeClr val="tx1">
        <a:lumMod val="50000"/>
        <a:lumOff val="50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a:solidFill>
          <a:schemeClr val="tx1">
            <a:lumMod val="50000"/>
            <a:lumOff val="50000"/>
          </a:schemeClr>
        </a:solidFill>
      </a:ln>
    </cs:spPr>
  </cs:downBar>
  <cs:dropLine>
    <cs:lnRef idx="0"/>
    <cs:fillRef idx="0"/>
    <cs:effectRef idx="0"/>
    <cs:fontRef idx="minor">
      <a:schemeClr val="dk1"/>
    </cs:fontRef>
    <cs:spPr>
      <a:ln w="9525">
        <a:solidFill>
          <a:schemeClr val="tx1">
            <a:lumMod val="35000"/>
            <a:lumOff val="65000"/>
          </a:schemeClr>
        </a:solidFill>
        <a:prstDash val="dash"/>
      </a:ln>
    </cs:spPr>
  </cs:dropLine>
  <cs:errorBar>
    <cs:lnRef idx="0"/>
    <cs:fillRef idx="0"/>
    <cs:effectRef idx="0"/>
    <cs:fontRef idx="minor">
      <a:schemeClr val="dk1"/>
    </cs:fontRef>
    <cs:spPr>
      <a:ln w="9525">
        <a:solidFill>
          <a:schemeClr val="tx1">
            <a:lumMod val="50000"/>
            <a:lumOff val="50000"/>
          </a:schemeClr>
        </a:solidFill>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tx1">
            <a:lumMod val="15000"/>
            <a:lumOff val="85000"/>
          </a:schemeClr>
        </a:solidFill>
        <a:round/>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50000"/>
            <a:lumOff val="50000"/>
          </a:schemeClr>
        </a:solidFill>
        <a:prstDash val="dash"/>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50000"/>
        <a:lumOff val="50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50000"/>
        <a:lumOff val="50000"/>
      </a:schemeClr>
    </cs:fontRef>
    <cs:spPr>
      <a:ln w="9525" cap="flat" cmpd="sng" algn="ctr">
        <a:solidFill>
          <a:schemeClr val="tx1">
            <a:lumMod val="15000"/>
            <a:lumOff val="85000"/>
          </a:schemeClr>
        </a:solidFill>
        <a:round/>
      </a:ln>
    </cs:spPr>
    <cs:defRPr sz="1197" kern="1200"/>
  </cs:seriesAxis>
  <cs:seriesLine>
    <cs:lnRef idx="0"/>
    <cs:fillRef idx="0"/>
    <cs:effectRef idx="0"/>
    <cs:fontRef idx="minor">
      <a:schemeClr val="dk1"/>
    </cs:fontRef>
    <cs:spPr>
      <a:ln w="9525">
        <a:solidFill>
          <a:schemeClr val="tx1">
            <a:lumMod val="35000"/>
            <a:lumOff val="65000"/>
          </a:schemeClr>
        </a:solidFill>
        <a:prstDash val="dash"/>
      </a:ln>
    </cs:spPr>
  </cs:seriesLine>
  <cs:title>
    <cs:lnRef idx="0"/>
    <cs:fillRef idx="0"/>
    <cs:effectRef idx="0"/>
    <cs:fontRef idx="minor">
      <a:schemeClr val="tx1">
        <a:lumMod val="50000"/>
        <a:lumOff val="50000"/>
      </a:schemeClr>
    </cs:fontRef>
    <cs:defRPr sz="1862" kern="1200" cap="none" spc="20" baseline="0"/>
  </cs:title>
  <cs:trendline>
    <cs:lnRef idx="0">
      <cs:styleClr val="auto"/>
    </cs:lnRef>
    <cs:fillRef idx="2"/>
    <cs:effectRef idx="0"/>
    <cs:fontRef idx="minor">
      <a:schemeClr val="dk1"/>
    </cs:fontRef>
    <cs:spPr>
      <a:ln w="9525" cap="rnd">
        <a:solidFill>
          <a:schemeClr val="phClr"/>
        </a:solidFill>
      </a:ln>
    </cs:spPr>
  </cs:trendline>
  <cs:trendlineLabel>
    <cs:lnRef idx="0"/>
    <cs:fillRef idx="0"/>
    <cs:effectRef idx="0"/>
    <cs:fontRef idx="minor">
      <a:schemeClr val="tx1">
        <a:lumMod val="50000"/>
        <a:lumOff val="50000"/>
      </a:schemeClr>
    </cs:fontRef>
    <cs:defRPr sz="1197" kern="1200"/>
  </cs:trendlineLabel>
  <cs:upBar>
    <cs:lnRef idx="0"/>
    <cs:fillRef idx="0"/>
    <cs:effectRef idx="0"/>
    <cs:fontRef idx="minor">
      <a:schemeClr val="dk1"/>
    </cs:fontRef>
    <cs:spPr>
      <a:solidFill>
        <a:schemeClr val="lt1"/>
      </a:solidFill>
      <a:ln w="9525">
        <a:solidFill>
          <a:schemeClr val="tx1">
            <a:lumMod val="50000"/>
            <a:lumOff val="50000"/>
          </a:schemeClr>
        </a:solidFill>
      </a:ln>
    </cs:spPr>
  </cs:upBar>
  <cs:valueAxis>
    <cs:lnRef idx="0"/>
    <cs:fillRef idx="0"/>
    <cs:effectRef idx="0"/>
    <cs:fontRef idx="minor">
      <a:schemeClr val="tx1">
        <a:lumMod val="50000"/>
        <a:lumOff val="50000"/>
      </a:schemeClr>
    </cs:fontRef>
    <cs:defRPr sz="1197" kern="1200"/>
  </cs:valueAxis>
  <cs:wall>
    <cs:lnRef idx="0"/>
    <cs:fillRef idx="0"/>
    <cs:effectRef idx="0"/>
    <cs:fontRef idx="minor">
      <a:schemeClr val="dk1"/>
    </cs:fontRef>
  </cs:wall>
</cs:chartStyle>
</file>

<file path=ppt/charts/style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B415F8A-EB9B-49F5-BE00-81D738122726}" type="doc">
      <dgm:prSet loTypeId="urn:microsoft.com/office/officeart/2005/8/layout/hList1" loCatId="list" qsTypeId="urn:microsoft.com/office/officeart/2005/8/quickstyle/simple1" qsCatId="simple" csTypeId="urn:microsoft.com/office/officeart/2005/8/colors/accent1_2" csCatId="accent1" phldr="1"/>
      <dgm:spPr/>
      <dgm:t>
        <a:bodyPr/>
        <a:lstStyle/>
        <a:p>
          <a:endParaRPr lang="de-AT"/>
        </a:p>
      </dgm:t>
    </dgm:pt>
    <dgm:pt modelId="{0369A2F4-C457-466B-9AB7-9133214D2639}">
      <dgm:prSet phldrT="[Text]" phldr="0"/>
      <dgm:spPr/>
      <dgm:t>
        <a:bodyPr/>
        <a:lstStyle/>
        <a:p>
          <a:r>
            <a:rPr lang="de-AT" dirty="0"/>
            <a:t>Donau</a:t>
          </a:r>
        </a:p>
      </dgm:t>
    </dgm:pt>
    <dgm:pt modelId="{0AFD7494-CBCB-4FF9-AF33-B594EC078677}" type="parTrans" cxnId="{8E695C9E-BE4F-4F44-A353-4496DCB5A0FA}">
      <dgm:prSet/>
      <dgm:spPr/>
      <dgm:t>
        <a:bodyPr/>
        <a:lstStyle/>
        <a:p>
          <a:endParaRPr lang="de-AT"/>
        </a:p>
      </dgm:t>
    </dgm:pt>
    <dgm:pt modelId="{EC6858FB-D1C7-49F1-97B1-FA31D061C7BA}" type="sibTrans" cxnId="{8E695C9E-BE4F-4F44-A353-4496DCB5A0FA}">
      <dgm:prSet/>
      <dgm:spPr/>
      <dgm:t>
        <a:bodyPr/>
        <a:lstStyle/>
        <a:p>
          <a:endParaRPr lang="de-AT"/>
        </a:p>
      </dgm:t>
    </dgm:pt>
    <dgm:pt modelId="{E3A0B3A6-8FE3-4DBA-A3E8-6E0AA1E909D1}">
      <dgm:prSet phldrT="[Text]" custT="1"/>
      <dgm:spPr/>
      <dgm:t>
        <a:bodyPr/>
        <a:lstStyle/>
        <a:p>
          <a:pPr marL="228600" lvl="1" indent="-228600" algn="l" defTabSz="1111250">
            <a:lnSpc>
              <a:spcPct val="90000"/>
            </a:lnSpc>
            <a:spcBef>
              <a:spcPct val="0"/>
            </a:spcBef>
            <a:spcAft>
              <a:spcPct val="15000"/>
            </a:spcAft>
            <a:buFont typeface="Arial" panose="020B0604020202020204" pitchFamily="34" charset="0"/>
            <a:buChar char="•"/>
          </a:pPr>
          <a:r>
            <a:rPr lang="de-AT" sz="2500" kern="1200" dirty="0">
              <a:solidFill>
                <a:srgbClr val="323F4F">
                  <a:hueOff val="0"/>
                  <a:satOff val="0"/>
                  <a:lumOff val="0"/>
                  <a:alphaOff val="0"/>
                </a:srgbClr>
              </a:solidFill>
              <a:latin typeface="Calibri"/>
              <a:ea typeface="+mn-ea"/>
              <a:cs typeface="+mn-cs"/>
            </a:rPr>
            <a:t>2.415 km</a:t>
          </a:r>
        </a:p>
      </dgm:t>
    </dgm:pt>
    <dgm:pt modelId="{2449CCC4-A4EE-47B0-8834-2B8A5F72320B}" type="parTrans" cxnId="{0313FC31-1837-4838-84DC-611A512A285A}">
      <dgm:prSet/>
      <dgm:spPr/>
      <dgm:t>
        <a:bodyPr/>
        <a:lstStyle/>
        <a:p>
          <a:endParaRPr lang="de-AT"/>
        </a:p>
      </dgm:t>
    </dgm:pt>
    <dgm:pt modelId="{C7EB10D3-6E0A-4507-A156-8221734C86E4}" type="sibTrans" cxnId="{0313FC31-1837-4838-84DC-611A512A285A}">
      <dgm:prSet/>
      <dgm:spPr/>
      <dgm:t>
        <a:bodyPr/>
        <a:lstStyle/>
        <a:p>
          <a:endParaRPr lang="de-AT"/>
        </a:p>
      </dgm:t>
    </dgm:pt>
    <dgm:pt modelId="{4E930CC0-46F1-47EF-8F8A-8C6FD5503272}">
      <dgm:prSet phldrT="[Text]" phldr="0"/>
      <dgm:spPr/>
      <dgm:t>
        <a:bodyPr/>
        <a:lstStyle/>
        <a:p>
          <a:r>
            <a:rPr lang="de-AT" dirty="0"/>
            <a:t>Rhein</a:t>
          </a:r>
        </a:p>
      </dgm:t>
    </dgm:pt>
    <dgm:pt modelId="{CF069A03-E0CD-4F1E-AEDD-6A0B4F0A5847}" type="parTrans" cxnId="{DB177D6B-E70B-48FC-A2CD-DC799F289FE1}">
      <dgm:prSet/>
      <dgm:spPr/>
      <dgm:t>
        <a:bodyPr/>
        <a:lstStyle/>
        <a:p>
          <a:endParaRPr lang="de-AT"/>
        </a:p>
      </dgm:t>
    </dgm:pt>
    <dgm:pt modelId="{BEF8E5C0-2020-408F-9598-8EAF2274F769}" type="sibTrans" cxnId="{DB177D6B-E70B-48FC-A2CD-DC799F289FE1}">
      <dgm:prSet/>
      <dgm:spPr/>
      <dgm:t>
        <a:bodyPr/>
        <a:lstStyle/>
        <a:p>
          <a:endParaRPr lang="de-AT"/>
        </a:p>
      </dgm:t>
    </dgm:pt>
    <dgm:pt modelId="{46D768A4-4321-4DF3-9A40-218563CFBFDF}">
      <dgm:prSet phldrT="[Text]"/>
      <dgm:spPr/>
      <dgm:t>
        <a:bodyPr/>
        <a:lstStyle/>
        <a:p>
          <a:r>
            <a:rPr lang="de-AT" dirty="0"/>
            <a:t>885 km</a:t>
          </a:r>
        </a:p>
      </dgm:t>
    </dgm:pt>
    <dgm:pt modelId="{FBD9C0B4-6A48-4B72-A218-C7697CDF53C9}" type="parTrans" cxnId="{2E6EBDE0-23D7-4EBB-827C-4A190DD42B1B}">
      <dgm:prSet/>
      <dgm:spPr/>
      <dgm:t>
        <a:bodyPr/>
        <a:lstStyle/>
        <a:p>
          <a:endParaRPr lang="de-AT"/>
        </a:p>
      </dgm:t>
    </dgm:pt>
    <dgm:pt modelId="{AA395472-84A2-4E26-9D48-E7DE9CA0B99D}" type="sibTrans" cxnId="{2E6EBDE0-23D7-4EBB-827C-4A190DD42B1B}">
      <dgm:prSet/>
      <dgm:spPr/>
      <dgm:t>
        <a:bodyPr/>
        <a:lstStyle/>
        <a:p>
          <a:endParaRPr lang="de-AT"/>
        </a:p>
      </dgm:t>
    </dgm:pt>
    <dgm:pt modelId="{B1A35FC9-8BCD-4A2C-B68D-260B2FFF7D33}">
      <dgm:prSet phldrT="[Text]" custT="1"/>
      <dgm:spPr/>
      <dgm:t>
        <a:bodyPr/>
        <a:lstStyle/>
        <a:p>
          <a:pPr marL="228600" lvl="1" indent="-228600" algn="l" defTabSz="1111250">
            <a:lnSpc>
              <a:spcPct val="90000"/>
            </a:lnSpc>
            <a:spcBef>
              <a:spcPct val="0"/>
            </a:spcBef>
            <a:spcAft>
              <a:spcPct val="15000"/>
            </a:spcAft>
            <a:buFont typeface="Arial" panose="020B0604020202020204" pitchFamily="34" charset="0"/>
            <a:buChar char="•"/>
          </a:pPr>
          <a:r>
            <a:rPr lang="de-AT" sz="2500" kern="1200" dirty="0">
              <a:solidFill>
                <a:srgbClr val="323F4F">
                  <a:hueOff val="0"/>
                  <a:satOff val="0"/>
                  <a:lumOff val="0"/>
                  <a:alphaOff val="0"/>
                </a:srgbClr>
              </a:solidFill>
              <a:latin typeface="Calibri"/>
              <a:ea typeface="+mn-ea"/>
              <a:cs typeface="+mn-cs"/>
            </a:rPr>
            <a:t> 55,2 Mio. Tonnen Transportvolumen (2023)</a:t>
          </a:r>
        </a:p>
      </dgm:t>
    </dgm:pt>
    <dgm:pt modelId="{D5F99B77-BEF1-4F10-848A-9C9598C9E261}" type="parTrans" cxnId="{99A07298-EDAA-41BE-959D-2ADDB45A4F4C}">
      <dgm:prSet/>
      <dgm:spPr/>
      <dgm:t>
        <a:bodyPr/>
        <a:lstStyle/>
        <a:p>
          <a:endParaRPr lang="de-AT"/>
        </a:p>
      </dgm:t>
    </dgm:pt>
    <dgm:pt modelId="{59AFF43C-E5DE-422A-A5DE-9E079AEF05AE}" type="sibTrans" cxnId="{99A07298-EDAA-41BE-959D-2ADDB45A4F4C}">
      <dgm:prSet/>
      <dgm:spPr/>
      <dgm:t>
        <a:bodyPr/>
        <a:lstStyle/>
        <a:p>
          <a:endParaRPr lang="de-AT"/>
        </a:p>
      </dgm:t>
    </dgm:pt>
    <dgm:pt modelId="{9FD4741F-3CB6-4B78-B384-F3477E5D834B}">
      <dgm:prSet/>
      <dgm:spPr/>
      <dgm:t>
        <a:bodyPr/>
        <a:lstStyle/>
        <a:p>
          <a:r>
            <a:rPr lang="de-AT" dirty="0"/>
            <a:t>284,5 Mio. Tonnen Transportvolumen</a:t>
          </a:r>
        </a:p>
        <a:p>
          <a:r>
            <a:rPr lang="de-AT" dirty="0"/>
            <a:t>(2024)</a:t>
          </a:r>
        </a:p>
      </dgm:t>
    </dgm:pt>
    <dgm:pt modelId="{ACCAA320-E27B-402B-9591-3ED3C0384FD6}" type="parTrans" cxnId="{2D96CBED-B8F3-4A7D-A2C9-EC6DA5858705}">
      <dgm:prSet/>
      <dgm:spPr/>
      <dgm:t>
        <a:bodyPr/>
        <a:lstStyle/>
        <a:p>
          <a:endParaRPr lang="de-AT"/>
        </a:p>
      </dgm:t>
    </dgm:pt>
    <dgm:pt modelId="{D9B93B4E-25BF-44F5-A8E3-10EBBFD35AD0}" type="sibTrans" cxnId="{2D96CBED-B8F3-4A7D-A2C9-EC6DA5858705}">
      <dgm:prSet/>
      <dgm:spPr/>
      <dgm:t>
        <a:bodyPr/>
        <a:lstStyle/>
        <a:p>
          <a:endParaRPr lang="de-AT"/>
        </a:p>
      </dgm:t>
    </dgm:pt>
    <dgm:pt modelId="{7A77CF36-AD47-49AC-9044-C39265128767}">
      <dgm:prSet/>
      <dgm:spPr/>
      <dgm:t>
        <a:bodyPr/>
        <a:lstStyle/>
        <a:p>
          <a:r>
            <a:rPr lang="de-AT" dirty="0"/>
            <a:t>64 Mrd. </a:t>
          </a:r>
          <a:r>
            <a:rPr lang="de-AT" dirty="0" err="1"/>
            <a:t>Tonnenkilomenter</a:t>
          </a:r>
          <a:r>
            <a:rPr lang="de-AT" dirty="0"/>
            <a:t> Transportleistung</a:t>
          </a:r>
        </a:p>
      </dgm:t>
    </dgm:pt>
    <dgm:pt modelId="{690EAC59-D14C-43F9-9F6D-DF80EF74B12A}" type="parTrans" cxnId="{5FF54B3B-58FF-40D1-BF51-07D836E152ED}">
      <dgm:prSet/>
      <dgm:spPr/>
      <dgm:t>
        <a:bodyPr/>
        <a:lstStyle/>
        <a:p>
          <a:endParaRPr lang="de-AT"/>
        </a:p>
      </dgm:t>
    </dgm:pt>
    <dgm:pt modelId="{1D0DFDFA-7A9E-481B-8AD7-4D3BCE47B8A6}" type="sibTrans" cxnId="{5FF54B3B-58FF-40D1-BF51-07D836E152ED}">
      <dgm:prSet/>
      <dgm:spPr/>
      <dgm:t>
        <a:bodyPr/>
        <a:lstStyle/>
        <a:p>
          <a:endParaRPr lang="de-AT"/>
        </a:p>
      </dgm:t>
    </dgm:pt>
    <dgm:pt modelId="{B139D8B8-F49A-4FD2-B6F6-7807FA8CC26C}">
      <dgm:prSet custT="1"/>
      <dgm:spPr/>
      <dgm:t>
        <a:bodyPr/>
        <a:lstStyle/>
        <a:p>
          <a:pPr marL="228600" lvl="1" indent="-228600" algn="l" defTabSz="1111250">
            <a:lnSpc>
              <a:spcPct val="90000"/>
            </a:lnSpc>
            <a:spcBef>
              <a:spcPct val="0"/>
            </a:spcBef>
            <a:spcAft>
              <a:spcPct val="15000"/>
            </a:spcAft>
            <a:buFont typeface="Arial" panose="020B0604020202020204" pitchFamily="34" charset="0"/>
            <a:buChar char="•"/>
          </a:pPr>
          <a:r>
            <a:rPr lang="de-AT" sz="2500" kern="1200" dirty="0">
              <a:solidFill>
                <a:srgbClr val="323F4F">
                  <a:hueOff val="0"/>
                  <a:satOff val="0"/>
                  <a:lumOff val="0"/>
                  <a:alphaOff val="0"/>
                </a:srgbClr>
              </a:solidFill>
              <a:latin typeface="Calibri"/>
              <a:ea typeface="+mn-ea"/>
              <a:cs typeface="+mn-cs"/>
            </a:rPr>
            <a:t> 23 Mrd. </a:t>
          </a:r>
          <a:r>
            <a:rPr lang="de-AT" sz="2500" kern="1200" dirty="0" err="1">
              <a:solidFill>
                <a:srgbClr val="323F4F">
                  <a:hueOff val="0"/>
                  <a:satOff val="0"/>
                  <a:lumOff val="0"/>
                  <a:alphaOff val="0"/>
                </a:srgbClr>
              </a:solidFill>
              <a:latin typeface="Calibri"/>
              <a:ea typeface="+mn-ea"/>
              <a:cs typeface="+mn-cs"/>
            </a:rPr>
            <a:t>Tonnenkilomenter</a:t>
          </a:r>
          <a:r>
            <a:rPr lang="de-AT" sz="2500" kern="1200" dirty="0">
              <a:solidFill>
                <a:srgbClr val="323F4F">
                  <a:hueOff val="0"/>
                  <a:satOff val="0"/>
                  <a:lumOff val="0"/>
                  <a:alphaOff val="0"/>
                </a:srgbClr>
              </a:solidFill>
              <a:latin typeface="Calibri"/>
              <a:ea typeface="+mn-ea"/>
              <a:cs typeface="+mn-cs"/>
            </a:rPr>
            <a:t> Transportleistung </a:t>
          </a:r>
        </a:p>
      </dgm:t>
    </dgm:pt>
    <dgm:pt modelId="{F5B15CAF-E84D-48B6-A738-3756E32213FE}" type="parTrans" cxnId="{345358B4-6907-4466-BAF4-B8EF0775B7CA}">
      <dgm:prSet/>
      <dgm:spPr/>
      <dgm:t>
        <a:bodyPr/>
        <a:lstStyle/>
        <a:p>
          <a:endParaRPr lang="de-AT"/>
        </a:p>
      </dgm:t>
    </dgm:pt>
    <dgm:pt modelId="{B3077865-E0F0-4C59-B81F-AD3D2743256E}" type="sibTrans" cxnId="{345358B4-6907-4466-BAF4-B8EF0775B7CA}">
      <dgm:prSet/>
      <dgm:spPr/>
      <dgm:t>
        <a:bodyPr/>
        <a:lstStyle/>
        <a:p>
          <a:endParaRPr lang="de-AT"/>
        </a:p>
      </dgm:t>
    </dgm:pt>
    <dgm:pt modelId="{77CF96D2-9B4D-4D36-9BC7-DBBF154D9D6A}" type="pres">
      <dgm:prSet presAssocID="{1B415F8A-EB9B-49F5-BE00-81D738122726}" presName="Name0" presStyleCnt="0">
        <dgm:presLayoutVars>
          <dgm:dir/>
          <dgm:animLvl val="lvl"/>
          <dgm:resizeHandles val="exact"/>
        </dgm:presLayoutVars>
      </dgm:prSet>
      <dgm:spPr/>
    </dgm:pt>
    <dgm:pt modelId="{546A3D1E-E0BE-4F82-B79A-CDBC36334A7D}" type="pres">
      <dgm:prSet presAssocID="{0369A2F4-C457-466B-9AB7-9133214D2639}" presName="composite" presStyleCnt="0"/>
      <dgm:spPr/>
    </dgm:pt>
    <dgm:pt modelId="{EC03647E-1327-4FAD-8942-D41E72E74F5E}" type="pres">
      <dgm:prSet presAssocID="{0369A2F4-C457-466B-9AB7-9133214D2639}" presName="parTx" presStyleLbl="alignNode1" presStyleIdx="0" presStyleCnt="2">
        <dgm:presLayoutVars>
          <dgm:chMax val="0"/>
          <dgm:chPref val="0"/>
          <dgm:bulletEnabled val="1"/>
        </dgm:presLayoutVars>
      </dgm:prSet>
      <dgm:spPr/>
    </dgm:pt>
    <dgm:pt modelId="{DB42EB52-615F-4A48-A1A6-4EAF8D859826}" type="pres">
      <dgm:prSet presAssocID="{0369A2F4-C457-466B-9AB7-9133214D2639}" presName="desTx" presStyleLbl="alignAccFollowNode1" presStyleIdx="0" presStyleCnt="2">
        <dgm:presLayoutVars>
          <dgm:bulletEnabled val="1"/>
        </dgm:presLayoutVars>
      </dgm:prSet>
      <dgm:spPr/>
    </dgm:pt>
    <dgm:pt modelId="{51F9EC05-C266-4DF5-983C-9666F8873C1D}" type="pres">
      <dgm:prSet presAssocID="{EC6858FB-D1C7-49F1-97B1-FA31D061C7BA}" presName="space" presStyleCnt="0"/>
      <dgm:spPr/>
    </dgm:pt>
    <dgm:pt modelId="{075B85C3-AE96-48B4-B77E-E36D83BB8F9F}" type="pres">
      <dgm:prSet presAssocID="{4E930CC0-46F1-47EF-8F8A-8C6FD5503272}" presName="composite" presStyleCnt="0"/>
      <dgm:spPr/>
    </dgm:pt>
    <dgm:pt modelId="{F4C5EDCA-B893-495F-B5E9-EA1F941B0D1B}" type="pres">
      <dgm:prSet presAssocID="{4E930CC0-46F1-47EF-8F8A-8C6FD5503272}" presName="parTx" presStyleLbl="alignNode1" presStyleIdx="1" presStyleCnt="2">
        <dgm:presLayoutVars>
          <dgm:chMax val="0"/>
          <dgm:chPref val="0"/>
          <dgm:bulletEnabled val="1"/>
        </dgm:presLayoutVars>
      </dgm:prSet>
      <dgm:spPr/>
    </dgm:pt>
    <dgm:pt modelId="{6E5F1D9B-A853-4003-B870-698E8E46ACE9}" type="pres">
      <dgm:prSet presAssocID="{4E930CC0-46F1-47EF-8F8A-8C6FD5503272}" presName="desTx" presStyleLbl="alignAccFollowNode1" presStyleIdx="1" presStyleCnt="2">
        <dgm:presLayoutVars>
          <dgm:bulletEnabled val="1"/>
        </dgm:presLayoutVars>
      </dgm:prSet>
      <dgm:spPr/>
    </dgm:pt>
  </dgm:ptLst>
  <dgm:cxnLst>
    <dgm:cxn modelId="{522DFB15-748D-49D0-AED0-6D4AAA828F1E}" type="presOf" srcId="{B139D8B8-F49A-4FD2-B6F6-7807FA8CC26C}" destId="{DB42EB52-615F-4A48-A1A6-4EAF8D859826}" srcOrd="0" destOrd="2" presId="urn:microsoft.com/office/officeart/2005/8/layout/hList1"/>
    <dgm:cxn modelId="{ED5ABA25-E963-4773-A141-4855DD5691EA}" type="presOf" srcId="{46D768A4-4321-4DF3-9A40-218563CFBFDF}" destId="{6E5F1D9B-A853-4003-B870-698E8E46ACE9}" srcOrd="0" destOrd="0" presId="urn:microsoft.com/office/officeart/2005/8/layout/hList1"/>
    <dgm:cxn modelId="{0313FC31-1837-4838-84DC-611A512A285A}" srcId="{0369A2F4-C457-466B-9AB7-9133214D2639}" destId="{E3A0B3A6-8FE3-4DBA-A3E8-6E0AA1E909D1}" srcOrd="0" destOrd="0" parTransId="{2449CCC4-A4EE-47B0-8834-2B8A5F72320B}" sibTransId="{C7EB10D3-6E0A-4507-A156-8221734C86E4}"/>
    <dgm:cxn modelId="{48FCA936-10C2-4E5F-8087-8A14FAA723EA}" type="presOf" srcId="{4E930CC0-46F1-47EF-8F8A-8C6FD5503272}" destId="{F4C5EDCA-B893-495F-B5E9-EA1F941B0D1B}" srcOrd="0" destOrd="0" presId="urn:microsoft.com/office/officeart/2005/8/layout/hList1"/>
    <dgm:cxn modelId="{5FF54B3B-58FF-40D1-BF51-07D836E152ED}" srcId="{4E930CC0-46F1-47EF-8F8A-8C6FD5503272}" destId="{7A77CF36-AD47-49AC-9044-C39265128767}" srcOrd="2" destOrd="0" parTransId="{690EAC59-D14C-43F9-9F6D-DF80EF74B12A}" sibTransId="{1D0DFDFA-7A9E-481B-8AD7-4D3BCE47B8A6}"/>
    <dgm:cxn modelId="{2D329E42-8301-44A0-9A10-860948457BC8}" type="presOf" srcId="{1B415F8A-EB9B-49F5-BE00-81D738122726}" destId="{77CF96D2-9B4D-4D36-9BC7-DBBF154D9D6A}" srcOrd="0" destOrd="0" presId="urn:microsoft.com/office/officeart/2005/8/layout/hList1"/>
    <dgm:cxn modelId="{DB177D6B-E70B-48FC-A2CD-DC799F289FE1}" srcId="{1B415F8A-EB9B-49F5-BE00-81D738122726}" destId="{4E930CC0-46F1-47EF-8F8A-8C6FD5503272}" srcOrd="1" destOrd="0" parTransId="{CF069A03-E0CD-4F1E-AEDD-6A0B4F0A5847}" sibTransId="{BEF8E5C0-2020-408F-9598-8EAF2274F769}"/>
    <dgm:cxn modelId="{62D8746C-390D-4494-BF85-E3C880584C00}" type="presOf" srcId="{E3A0B3A6-8FE3-4DBA-A3E8-6E0AA1E909D1}" destId="{DB42EB52-615F-4A48-A1A6-4EAF8D859826}" srcOrd="0" destOrd="0" presId="urn:microsoft.com/office/officeart/2005/8/layout/hList1"/>
    <dgm:cxn modelId="{9DCBC992-42F7-449C-9804-D4B44AA09CD1}" type="presOf" srcId="{0369A2F4-C457-466B-9AB7-9133214D2639}" destId="{EC03647E-1327-4FAD-8942-D41E72E74F5E}" srcOrd="0" destOrd="0" presId="urn:microsoft.com/office/officeart/2005/8/layout/hList1"/>
    <dgm:cxn modelId="{99A07298-EDAA-41BE-959D-2ADDB45A4F4C}" srcId="{0369A2F4-C457-466B-9AB7-9133214D2639}" destId="{B1A35FC9-8BCD-4A2C-B68D-260B2FFF7D33}" srcOrd="1" destOrd="0" parTransId="{D5F99B77-BEF1-4F10-848A-9C9598C9E261}" sibTransId="{59AFF43C-E5DE-422A-A5DE-9E079AEF05AE}"/>
    <dgm:cxn modelId="{8E695C9E-BE4F-4F44-A353-4496DCB5A0FA}" srcId="{1B415F8A-EB9B-49F5-BE00-81D738122726}" destId="{0369A2F4-C457-466B-9AB7-9133214D2639}" srcOrd="0" destOrd="0" parTransId="{0AFD7494-CBCB-4FF9-AF33-B594EC078677}" sibTransId="{EC6858FB-D1C7-49F1-97B1-FA31D061C7BA}"/>
    <dgm:cxn modelId="{345358B4-6907-4466-BAF4-B8EF0775B7CA}" srcId="{0369A2F4-C457-466B-9AB7-9133214D2639}" destId="{B139D8B8-F49A-4FD2-B6F6-7807FA8CC26C}" srcOrd="2" destOrd="0" parTransId="{F5B15CAF-E84D-48B6-A738-3756E32213FE}" sibTransId="{B3077865-E0F0-4C59-B81F-AD3D2743256E}"/>
    <dgm:cxn modelId="{41A6FFC7-3A4C-4C48-AC0C-47865A5BB771}" type="presOf" srcId="{B1A35FC9-8BCD-4A2C-B68D-260B2FFF7D33}" destId="{DB42EB52-615F-4A48-A1A6-4EAF8D859826}" srcOrd="0" destOrd="1" presId="urn:microsoft.com/office/officeart/2005/8/layout/hList1"/>
    <dgm:cxn modelId="{2E6EBDE0-23D7-4EBB-827C-4A190DD42B1B}" srcId="{4E930CC0-46F1-47EF-8F8A-8C6FD5503272}" destId="{46D768A4-4321-4DF3-9A40-218563CFBFDF}" srcOrd="0" destOrd="0" parTransId="{FBD9C0B4-6A48-4B72-A218-C7697CDF53C9}" sibTransId="{AA395472-84A2-4E26-9D48-E7DE9CA0B99D}"/>
    <dgm:cxn modelId="{A54577E7-8526-43A6-8AC1-0B94F25FE71F}" type="presOf" srcId="{7A77CF36-AD47-49AC-9044-C39265128767}" destId="{6E5F1D9B-A853-4003-B870-698E8E46ACE9}" srcOrd="0" destOrd="2" presId="urn:microsoft.com/office/officeart/2005/8/layout/hList1"/>
    <dgm:cxn modelId="{4AD17DEC-FA13-4864-B1E6-907E0C977716}" type="presOf" srcId="{9FD4741F-3CB6-4B78-B384-F3477E5D834B}" destId="{6E5F1D9B-A853-4003-B870-698E8E46ACE9}" srcOrd="0" destOrd="1" presId="urn:microsoft.com/office/officeart/2005/8/layout/hList1"/>
    <dgm:cxn modelId="{2D96CBED-B8F3-4A7D-A2C9-EC6DA5858705}" srcId="{4E930CC0-46F1-47EF-8F8A-8C6FD5503272}" destId="{9FD4741F-3CB6-4B78-B384-F3477E5D834B}" srcOrd="1" destOrd="0" parTransId="{ACCAA320-E27B-402B-9591-3ED3C0384FD6}" sibTransId="{D9B93B4E-25BF-44F5-A8E3-10EBBFD35AD0}"/>
    <dgm:cxn modelId="{310C5357-A997-4769-8544-ADA3656180CF}" type="presParOf" srcId="{77CF96D2-9B4D-4D36-9BC7-DBBF154D9D6A}" destId="{546A3D1E-E0BE-4F82-B79A-CDBC36334A7D}" srcOrd="0" destOrd="0" presId="urn:microsoft.com/office/officeart/2005/8/layout/hList1"/>
    <dgm:cxn modelId="{3E0A3C70-6350-459B-9971-92B26393BD33}" type="presParOf" srcId="{546A3D1E-E0BE-4F82-B79A-CDBC36334A7D}" destId="{EC03647E-1327-4FAD-8942-D41E72E74F5E}" srcOrd="0" destOrd="0" presId="urn:microsoft.com/office/officeart/2005/8/layout/hList1"/>
    <dgm:cxn modelId="{B47F440D-EE14-4BCC-A94D-88E4E4085BBD}" type="presParOf" srcId="{546A3D1E-E0BE-4F82-B79A-CDBC36334A7D}" destId="{DB42EB52-615F-4A48-A1A6-4EAF8D859826}" srcOrd="1" destOrd="0" presId="urn:microsoft.com/office/officeart/2005/8/layout/hList1"/>
    <dgm:cxn modelId="{8394C3CA-7BE6-42A2-AED2-58CFC6CE521F}" type="presParOf" srcId="{77CF96D2-9B4D-4D36-9BC7-DBBF154D9D6A}" destId="{51F9EC05-C266-4DF5-983C-9666F8873C1D}" srcOrd="1" destOrd="0" presId="urn:microsoft.com/office/officeart/2005/8/layout/hList1"/>
    <dgm:cxn modelId="{F36A8829-8EA8-4742-82CF-7E078B4ECC6E}" type="presParOf" srcId="{77CF96D2-9B4D-4D36-9BC7-DBBF154D9D6A}" destId="{075B85C3-AE96-48B4-B77E-E36D83BB8F9F}" srcOrd="2" destOrd="0" presId="urn:microsoft.com/office/officeart/2005/8/layout/hList1"/>
    <dgm:cxn modelId="{547A8241-69BE-4928-8962-F86366C68528}" type="presParOf" srcId="{075B85C3-AE96-48B4-B77E-E36D83BB8F9F}" destId="{F4C5EDCA-B893-495F-B5E9-EA1F941B0D1B}" srcOrd="0" destOrd="0" presId="urn:microsoft.com/office/officeart/2005/8/layout/hList1"/>
    <dgm:cxn modelId="{E13D7FBE-39B9-4698-99EF-A0BCFC8760A2}" type="presParOf" srcId="{075B85C3-AE96-48B4-B77E-E36D83BB8F9F}" destId="{6E5F1D9B-A853-4003-B870-698E8E46ACE9}"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925583E-1B68-4A8F-B25B-CAF6A97A92F1}" type="doc">
      <dgm:prSet loTypeId="urn:microsoft.com/office/officeart/2011/layout/HexagonRadial" loCatId="cycle" qsTypeId="urn:microsoft.com/office/officeart/2005/8/quickstyle/simple1" qsCatId="simple" csTypeId="urn:microsoft.com/office/officeart/2005/8/colors/accent1_2" csCatId="accent1" phldr="1"/>
      <dgm:spPr/>
      <dgm:t>
        <a:bodyPr/>
        <a:lstStyle/>
        <a:p>
          <a:endParaRPr lang="de-AT"/>
        </a:p>
      </dgm:t>
    </dgm:pt>
    <dgm:pt modelId="{C62E5183-869C-439B-A8A1-C0A12D49F5EE}">
      <dgm:prSet phldrT="[Text]"/>
      <dgm:spPr/>
      <dgm:t>
        <a:bodyPr/>
        <a:lstStyle/>
        <a:p>
          <a:r>
            <a:rPr lang="de-AT" dirty="0"/>
            <a:t>Größter Seehafen Europas</a:t>
          </a:r>
        </a:p>
      </dgm:t>
    </dgm:pt>
    <dgm:pt modelId="{2C78EB24-2226-4AFA-8D8F-9A9509FEE4E0}" type="parTrans" cxnId="{74BC6B03-AE72-4BE7-9D85-27388F01EE76}">
      <dgm:prSet/>
      <dgm:spPr/>
      <dgm:t>
        <a:bodyPr/>
        <a:lstStyle/>
        <a:p>
          <a:endParaRPr lang="de-AT"/>
        </a:p>
      </dgm:t>
    </dgm:pt>
    <dgm:pt modelId="{29CE1081-2996-4EFD-87A3-F7315999539E}" type="sibTrans" cxnId="{74BC6B03-AE72-4BE7-9D85-27388F01EE76}">
      <dgm:prSet/>
      <dgm:spPr/>
      <dgm:t>
        <a:bodyPr/>
        <a:lstStyle/>
        <a:p>
          <a:endParaRPr lang="de-AT"/>
        </a:p>
      </dgm:t>
    </dgm:pt>
    <dgm:pt modelId="{76865B09-E929-4ABC-A06C-E4E6C1181AC9}">
      <dgm:prSet phldrT="[Text]"/>
      <dgm:spPr/>
      <dgm:t>
        <a:bodyPr/>
        <a:lstStyle/>
        <a:p>
          <a:r>
            <a:rPr lang="de-AT" dirty="0"/>
            <a:t>428 Mio. t</a:t>
          </a:r>
          <a:br>
            <a:rPr lang="de-AT" dirty="0"/>
          </a:br>
          <a:r>
            <a:rPr lang="de-AT" dirty="0"/>
            <a:t>Umschlag</a:t>
          </a:r>
        </a:p>
      </dgm:t>
    </dgm:pt>
    <dgm:pt modelId="{2BE4371E-2864-4ACF-8128-2944A03B0C76}" type="parTrans" cxnId="{66BE80D3-B927-4817-A736-4CAB9B5D7C57}">
      <dgm:prSet/>
      <dgm:spPr/>
      <dgm:t>
        <a:bodyPr/>
        <a:lstStyle/>
        <a:p>
          <a:endParaRPr lang="de-AT"/>
        </a:p>
      </dgm:t>
    </dgm:pt>
    <dgm:pt modelId="{85871556-4E04-4630-B1E4-068AAF14B198}" type="sibTrans" cxnId="{66BE80D3-B927-4817-A736-4CAB9B5D7C57}">
      <dgm:prSet/>
      <dgm:spPr/>
      <dgm:t>
        <a:bodyPr/>
        <a:lstStyle/>
        <a:p>
          <a:endParaRPr lang="de-AT"/>
        </a:p>
      </dgm:t>
    </dgm:pt>
    <dgm:pt modelId="{E716480A-FF59-434A-9F92-5DEB2AE49CD0}">
      <dgm:prSet phldrT="[Text]"/>
      <dgm:spPr/>
      <dgm:t>
        <a:bodyPr/>
        <a:lstStyle/>
        <a:p>
          <a:r>
            <a:rPr lang="de-AT" dirty="0"/>
            <a:t>940 Mio. € Umsatz</a:t>
          </a:r>
        </a:p>
      </dgm:t>
    </dgm:pt>
    <dgm:pt modelId="{BF8934AA-E975-403D-A262-D920C026F369}" type="parTrans" cxnId="{2E90FA0F-6F35-4A0C-8CB5-CE7C160AC093}">
      <dgm:prSet/>
      <dgm:spPr/>
      <dgm:t>
        <a:bodyPr/>
        <a:lstStyle/>
        <a:p>
          <a:endParaRPr lang="de-AT"/>
        </a:p>
      </dgm:t>
    </dgm:pt>
    <dgm:pt modelId="{4172E95B-93D2-4BD0-8467-9570A60D541F}" type="sibTrans" cxnId="{2E90FA0F-6F35-4A0C-8CB5-CE7C160AC093}">
      <dgm:prSet/>
      <dgm:spPr/>
      <dgm:t>
        <a:bodyPr/>
        <a:lstStyle/>
        <a:p>
          <a:endParaRPr lang="de-AT"/>
        </a:p>
      </dgm:t>
    </dgm:pt>
    <dgm:pt modelId="{9F316DF8-8254-49D9-84C3-A488A8937BCC}">
      <dgm:prSet phldrT="[Text]"/>
      <dgm:spPr/>
      <dgm:t>
        <a:bodyPr/>
        <a:lstStyle/>
        <a:p>
          <a:r>
            <a:rPr lang="de-AT" dirty="0"/>
            <a:t>182.000 Arbeitsplätze</a:t>
          </a:r>
        </a:p>
      </dgm:t>
    </dgm:pt>
    <dgm:pt modelId="{1EA5B393-AA65-45FC-AA65-B6ADB27B4225}" type="parTrans" cxnId="{ECD51649-A97F-440B-A745-266B0659738F}">
      <dgm:prSet/>
      <dgm:spPr/>
      <dgm:t>
        <a:bodyPr/>
        <a:lstStyle/>
        <a:p>
          <a:endParaRPr lang="de-AT"/>
        </a:p>
      </dgm:t>
    </dgm:pt>
    <dgm:pt modelId="{9D78C1CB-8BEA-499A-A681-152321AB81DA}" type="sibTrans" cxnId="{ECD51649-A97F-440B-A745-266B0659738F}">
      <dgm:prSet/>
      <dgm:spPr/>
      <dgm:t>
        <a:bodyPr/>
        <a:lstStyle/>
        <a:p>
          <a:endParaRPr lang="de-AT"/>
        </a:p>
      </dgm:t>
    </dgm:pt>
    <dgm:pt modelId="{85D16AF8-1FE5-4529-924A-02F3573F0CA8}">
      <dgm:prSet phldrT="[Text]"/>
      <dgm:spPr/>
      <dgm:t>
        <a:bodyPr/>
        <a:lstStyle/>
        <a:p>
          <a:r>
            <a:rPr lang="de-AT" dirty="0"/>
            <a:t>27.384 Seeschiffe pro Jahr </a:t>
          </a:r>
        </a:p>
      </dgm:t>
    </dgm:pt>
    <dgm:pt modelId="{5C96C334-DD79-4805-9C53-7A29F11D438A}" type="parTrans" cxnId="{E38CC28B-AB12-47DA-93AE-8EECCAB7C648}">
      <dgm:prSet/>
      <dgm:spPr/>
      <dgm:t>
        <a:bodyPr/>
        <a:lstStyle/>
        <a:p>
          <a:endParaRPr lang="de-AT"/>
        </a:p>
      </dgm:t>
    </dgm:pt>
    <dgm:pt modelId="{29B2A28E-C997-4402-A829-4B81EAB9AAE0}" type="sibTrans" cxnId="{E38CC28B-AB12-47DA-93AE-8EECCAB7C648}">
      <dgm:prSet/>
      <dgm:spPr/>
      <dgm:t>
        <a:bodyPr/>
        <a:lstStyle/>
        <a:p>
          <a:endParaRPr lang="de-AT"/>
        </a:p>
      </dgm:t>
    </dgm:pt>
    <dgm:pt modelId="{A6BC5106-2BEA-4605-9CA5-48FDCCA5B8BE}">
      <dgm:prSet phldrT="[Text]"/>
      <dgm:spPr/>
      <dgm:t>
        <a:bodyPr/>
        <a:lstStyle/>
        <a:p>
          <a:r>
            <a:rPr lang="de-AT" dirty="0"/>
            <a:t>93.680 Binnenschiffe pro Jahr</a:t>
          </a:r>
        </a:p>
      </dgm:t>
    </dgm:pt>
    <dgm:pt modelId="{768464FB-3A46-4BDA-B9CB-6F29E57FC1D8}" type="parTrans" cxnId="{6BE0D2CD-E8DA-40CE-8A3A-2D5272FA69D9}">
      <dgm:prSet/>
      <dgm:spPr/>
      <dgm:t>
        <a:bodyPr/>
        <a:lstStyle/>
        <a:p>
          <a:endParaRPr lang="de-AT"/>
        </a:p>
      </dgm:t>
    </dgm:pt>
    <dgm:pt modelId="{3AA09CBD-CD14-402D-B3A8-A93DBB26E323}" type="sibTrans" cxnId="{6BE0D2CD-E8DA-40CE-8A3A-2D5272FA69D9}">
      <dgm:prSet/>
      <dgm:spPr/>
      <dgm:t>
        <a:bodyPr/>
        <a:lstStyle/>
        <a:p>
          <a:endParaRPr lang="de-AT"/>
        </a:p>
      </dgm:t>
    </dgm:pt>
    <dgm:pt modelId="{D807530C-4D03-4B31-A7DD-F27E8897C0A9}">
      <dgm:prSet phldrT="[Text]"/>
      <dgm:spPr/>
      <dgm:t>
        <a:bodyPr/>
        <a:lstStyle/>
        <a:p>
          <a:r>
            <a:rPr lang="de-AT" dirty="0"/>
            <a:t>Unter den TOP 15 weltweit</a:t>
          </a:r>
        </a:p>
      </dgm:t>
    </dgm:pt>
    <dgm:pt modelId="{F088266F-D2B4-46EC-815B-BFBB2135FD89}" type="parTrans" cxnId="{EC8CD030-0584-44B6-965F-0C3E83F10ABE}">
      <dgm:prSet/>
      <dgm:spPr/>
      <dgm:t>
        <a:bodyPr/>
        <a:lstStyle/>
        <a:p>
          <a:endParaRPr lang="de-AT"/>
        </a:p>
      </dgm:t>
    </dgm:pt>
    <dgm:pt modelId="{E0278330-82AA-4EDD-8B0C-5B72276E3348}" type="sibTrans" cxnId="{EC8CD030-0584-44B6-965F-0C3E83F10ABE}">
      <dgm:prSet/>
      <dgm:spPr/>
      <dgm:t>
        <a:bodyPr/>
        <a:lstStyle/>
        <a:p>
          <a:endParaRPr lang="de-AT"/>
        </a:p>
      </dgm:t>
    </dgm:pt>
    <dgm:pt modelId="{7D3EF4E0-B91D-49A4-9E59-0463B2E632EF}" type="pres">
      <dgm:prSet presAssocID="{8925583E-1B68-4A8F-B25B-CAF6A97A92F1}" presName="Name0" presStyleCnt="0">
        <dgm:presLayoutVars>
          <dgm:chMax val="1"/>
          <dgm:chPref val="1"/>
          <dgm:dir/>
          <dgm:animOne val="branch"/>
          <dgm:animLvl val="lvl"/>
        </dgm:presLayoutVars>
      </dgm:prSet>
      <dgm:spPr/>
    </dgm:pt>
    <dgm:pt modelId="{9B6BAA30-B943-4C4C-B3DF-53AB4E032D1D}" type="pres">
      <dgm:prSet presAssocID="{C62E5183-869C-439B-A8A1-C0A12D49F5EE}" presName="Parent" presStyleLbl="node0" presStyleIdx="0" presStyleCnt="1" custScaleX="76592" custScaleY="81508">
        <dgm:presLayoutVars>
          <dgm:chMax val="6"/>
          <dgm:chPref val="6"/>
        </dgm:presLayoutVars>
      </dgm:prSet>
      <dgm:spPr/>
    </dgm:pt>
    <dgm:pt modelId="{4F671907-1D7C-42F7-9AFE-47128E2FFA20}" type="pres">
      <dgm:prSet presAssocID="{76865B09-E929-4ABC-A06C-E4E6C1181AC9}" presName="Accent1" presStyleCnt="0"/>
      <dgm:spPr/>
    </dgm:pt>
    <dgm:pt modelId="{AD4A8AE9-C4C6-4356-BCDA-C24A0609B361}" type="pres">
      <dgm:prSet presAssocID="{76865B09-E929-4ABC-A06C-E4E6C1181AC9}" presName="Accent" presStyleLbl="bgShp" presStyleIdx="0" presStyleCnt="6"/>
      <dgm:spPr/>
    </dgm:pt>
    <dgm:pt modelId="{DFA3FFC4-F748-4AD9-BDE0-9F8CE0ED6536}" type="pres">
      <dgm:prSet presAssocID="{76865B09-E929-4ABC-A06C-E4E6C1181AC9}" presName="Child1" presStyleLbl="node1" presStyleIdx="0" presStyleCnt="6">
        <dgm:presLayoutVars>
          <dgm:chMax val="0"/>
          <dgm:chPref val="0"/>
          <dgm:bulletEnabled val="1"/>
        </dgm:presLayoutVars>
      </dgm:prSet>
      <dgm:spPr/>
    </dgm:pt>
    <dgm:pt modelId="{CC268A3F-4A5E-4CDC-9AD3-DF1FE6C37161}" type="pres">
      <dgm:prSet presAssocID="{E716480A-FF59-434A-9F92-5DEB2AE49CD0}" presName="Accent2" presStyleCnt="0"/>
      <dgm:spPr/>
    </dgm:pt>
    <dgm:pt modelId="{E390B600-96B1-448F-B26F-8366F8A1F268}" type="pres">
      <dgm:prSet presAssocID="{E716480A-FF59-434A-9F92-5DEB2AE49CD0}" presName="Accent" presStyleLbl="bgShp" presStyleIdx="1" presStyleCnt="6"/>
      <dgm:spPr/>
    </dgm:pt>
    <dgm:pt modelId="{0289B6E2-B1BA-440B-BD62-A4F461690F91}" type="pres">
      <dgm:prSet presAssocID="{E716480A-FF59-434A-9F92-5DEB2AE49CD0}" presName="Child2" presStyleLbl="node1" presStyleIdx="1" presStyleCnt="6">
        <dgm:presLayoutVars>
          <dgm:chMax val="0"/>
          <dgm:chPref val="0"/>
          <dgm:bulletEnabled val="1"/>
        </dgm:presLayoutVars>
      </dgm:prSet>
      <dgm:spPr/>
    </dgm:pt>
    <dgm:pt modelId="{0602CA8C-154A-4128-B76B-9226BC427E83}" type="pres">
      <dgm:prSet presAssocID="{9F316DF8-8254-49D9-84C3-A488A8937BCC}" presName="Accent3" presStyleCnt="0"/>
      <dgm:spPr/>
    </dgm:pt>
    <dgm:pt modelId="{602644A4-6456-43AD-8B74-C7D14665A4CA}" type="pres">
      <dgm:prSet presAssocID="{9F316DF8-8254-49D9-84C3-A488A8937BCC}" presName="Accent" presStyleLbl="bgShp" presStyleIdx="2" presStyleCnt="6"/>
      <dgm:spPr/>
    </dgm:pt>
    <dgm:pt modelId="{F3E26798-24C3-40E8-919D-C69E02B12DCE}" type="pres">
      <dgm:prSet presAssocID="{9F316DF8-8254-49D9-84C3-A488A8937BCC}" presName="Child3" presStyleLbl="node1" presStyleIdx="2" presStyleCnt="6">
        <dgm:presLayoutVars>
          <dgm:chMax val="0"/>
          <dgm:chPref val="0"/>
          <dgm:bulletEnabled val="1"/>
        </dgm:presLayoutVars>
      </dgm:prSet>
      <dgm:spPr/>
    </dgm:pt>
    <dgm:pt modelId="{368F60F8-8B34-46CB-8F24-EB260686AA48}" type="pres">
      <dgm:prSet presAssocID="{85D16AF8-1FE5-4529-924A-02F3573F0CA8}" presName="Accent4" presStyleCnt="0"/>
      <dgm:spPr/>
    </dgm:pt>
    <dgm:pt modelId="{C805C42A-62C1-420D-94A2-9971D6218787}" type="pres">
      <dgm:prSet presAssocID="{85D16AF8-1FE5-4529-924A-02F3573F0CA8}" presName="Accent" presStyleLbl="bgShp" presStyleIdx="3" presStyleCnt="6"/>
      <dgm:spPr/>
    </dgm:pt>
    <dgm:pt modelId="{3355213E-1AB0-4C2F-B759-0AF661E98C71}" type="pres">
      <dgm:prSet presAssocID="{85D16AF8-1FE5-4529-924A-02F3573F0CA8}" presName="Child4" presStyleLbl="node1" presStyleIdx="3" presStyleCnt="6">
        <dgm:presLayoutVars>
          <dgm:chMax val="0"/>
          <dgm:chPref val="0"/>
          <dgm:bulletEnabled val="1"/>
        </dgm:presLayoutVars>
      </dgm:prSet>
      <dgm:spPr/>
    </dgm:pt>
    <dgm:pt modelId="{F5177358-B48E-466F-A069-945E04B4272A}" type="pres">
      <dgm:prSet presAssocID="{A6BC5106-2BEA-4605-9CA5-48FDCCA5B8BE}" presName="Accent5" presStyleCnt="0"/>
      <dgm:spPr/>
    </dgm:pt>
    <dgm:pt modelId="{F6232865-2026-4C40-A532-163019D64B3D}" type="pres">
      <dgm:prSet presAssocID="{A6BC5106-2BEA-4605-9CA5-48FDCCA5B8BE}" presName="Accent" presStyleLbl="bgShp" presStyleIdx="4" presStyleCnt="6"/>
      <dgm:spPr/>
    </dgm:pt>
    <dgm:pt modelId="{905F7AFA-F4A1-4A7E-A519-838824905A0B}" type="pres">
      <dgm:prSet presAssocID="{A6BC5106-2BEA-4605-9CA5-48FDCCA5B8BE}" presName="Child5" presStyleLbl="node1" presStyleIdx="4" presStyleCnt="6">
        <dgm:presLayoutVars>
          <dgm:chMax val="0"/>
          <dgm:chPref val="0"/>
          <dgm:bulletEnabled val="1"/>
        </dgm:presLayoutVars>
      </dgm:prSet>
      <dgm:spPr/>
    </dgm:pt>
    <dgm:pt modelId="{0E713439-072A-4849-BC2B-70FAB1302B69}" type="pres">
      <dgm:prSet presAssocID="{D807530C-4D03-4B31-A7DD-F27E8897C0A9}" presName="Accent6" presStyleCnt="0"/>
      <dgm:spPr/>
    </dgm:pt>
    <dgm:pt modelId="{12D59945-0356-4737-8167-497553FFFEDF}" type="pres">
      <dgm:prSet presAssocID="{D807530C-4D03-4B31-A7DD-F27E8897C0A9}" presName="Accent" presStyleLbl="bgShp" presStyleIdx="5" presStyleCnt="6" custScaleX="114625" custLinFactNeighborX="2744" custLinFactNeighborY="7962"/>
      <dgm:spPr/>
    </dgm:pt>
    <dgm:pt modelId="{66A879D1-FD07-4C7B-ACFA-CBBA07DC873F}" type="pres">
      <dgm:prSet presAssocID="{D807530C-4D03-4B31-A7DD-F27E8897C0A9}" presName="Child6" presStyleLbl="node1" presStyleIdx="5" presStyleCnt="6">
        <dgm:presLayoutVars>
          <dgm:chMax val="0"/>
          <dgm:chPref val="0"/>
          <dgm:bulletEnabled val="1"/>
        </dgm:presLayoutVars>
      </dgm:prSet>
      <dgm:spPr/>
    </dgm:pt>
  </dgm:ptLst>
  <dgm:cxnLst>
    <dgm:cxn modelId="{74BC6B03-AE72-4BE7-9D85-27388F01EE76}" srcId="{8925583E-1B68-4A8F-B25B-CAF6A97A92F1}" destId="{C62E5183-869C-439B-A8A1-C0A12D49F5EE}" srcOrd="0" destOrd="0" parTransId="{2C78EB24-2226-4AFA-8D8F-9A9509FEE4E0}" sibTransId="{29CE1081-2996-4EFD-87A3-F7315999539E}"/>
    <dgm:cxn modelId="{62570505-8D4F-4B1A-A600-B196759437C7}" type="presOf" srcId="{85D16AF8-1FE5-4529-924A-02F3573F0CA8}" destId="{3355213E-1AB0-4C2F-B759-0AF661E98C71}" srcOrd="0" destOrd="0" presId="urn:microsoft.com/office/officeart/2011/layout/HexagonRadial"/>
    <dgm:cxn modelId="{2E90FA0F-6F35-4A0C-8CB5-CE7C160AC093}" srcId="{C62E5183-869C-439B-A8A1-C0A12D49F5EE}" destId="{E716480A-FF59-434A-9F92-5DEB2AE49CD0}" srcOrd="1" destOrd="0" parTransId="{BF8934AA-E975-403D-A262-D920C026F369}" sibTransId="{4172E95B-93D2-4BD0-8467-9570A60D541F}"/>
    <dgm:cxn modelId="{A0526E26-BC0A-41CE-AC90-31F7EDCC6D52}" type="presOf" srcId="{9F316DF8-8254-49D9-84C3-A488A8937BCC}" destId="{F3E26798-24C3-40E8-919D-C69E02B12DCE}" srcOrd="0" destOrd="0" presId="urn:microsoft.com/office/officeart/2011/layout/HexagonRadial"/>
    <dgm:cxn modelId="{EC8CD030-0584-44B6-965F-0C3E83F10ABE}" srcId="{C62E5183-869C-439B-A8A1-C0A12D49F5EE}" destId="{D807530C-4D03-4B31-A7DD-F27E8897C0A9}" srcOrd="5" destOrd="0" parTransId="{F088266F-D2B4-46EC-815B-BFBB2135FD89}" sibTransId="{E0278330-82AA-4EDD-8B0C-5B72276E3348}"/>
    <dgm:cxn modelId="{F84D6940-7644-4BD9-90C5-C86AB0FC7395}" type="presOf" srcId="{C62E5183-869C-439B-A8A1-C0A12D49F5EE}" destId="{9B6BAA30-B943-4C4C-B3DF-53AB4E032D1D}" srcOrd="0" destOrd="0" presId="urn:microsoft.com/office/officeart/2011/layout/HexagonRadial"/>
    <dgm:cxn modelId="{5853C741-C22B-4C26-8B3F-E8C868BD7B46}" type="presOf" srcId="{A6BC5106-2BEA-4605-9CA5-48FDCCA5B8BE}" destId="{905F7AFA-F4A1-4A7E-A519-838824905A0B}" srcOrd="0" destOrd="0" presId="urn:microsoft.com/office/officeart/2011/layout/HexagonRadial"/>
    <dgm:cxn modelId="{1C770F66-9FD3-4473-BE34-A70FD63BB4BB}" type="presOf" srcId="{E716480A-FF59-434A-9F92-5DEB2AE49CD0}" destId="{0289B6E2-B1BA-440B-BD62-A4F461690F91}" srcOrd="0" destOrd="0" presId="urn:microsoft.com/office/officeart/2011/layout/HexagonRadial"/>
    <dgm:cxn modelId="{ECD51649-A97F-440B-A745-266B0659738F}" srcId="{C62E5183-869C-439B-A8A1-C0A12D49F5EE}" destId="{9F316DF8-8254-49D9-84C3-A488A8937BCC}" srcOrd="2" destOrd="0" parTransId="{1EA5B393-AA65-45FC-AA65-B6ADB27B4225}" sibTransId="{9D78C1CB-8BEA-499A-A681-152321AB81DA}"/>
    <dgm:cxn modelId="{B8CDF26D-6250-47A1-84BA-D98F4799A375}" type="presOf" srcId="{8925583E-1B68-4A8F-B25B-CAF6A97A92F1}" destId="{7D3EF4E0-B91D-49A4-9E59-0463B2E632EF}" srcOrd="0" destOrd="0" presId="urn:microsoft.com/office/officeart/2011/layout/HexagonRadial"/>
    <dgm:cxn modelId="{20C6A787-3812-4F18-A6CC-39774D92A689}" type="presOf" srcId="{76865B09-E929-4ABC-A06C-E4E6C1181AC9}" destId="{DFA3FFC4-F748-4AD9-BDE0-9F8CE0ED6536}" srcOrd="0" destOrd="0" presId="urn:microsoft.com/office/officeart/2011/layout/HexagonRadial"/>
    <dgm:cxn modelId="{E38CC28B-AB12-47DA-93AE-8EECCAB7C648}" srcId="{C62E5183-869C-439B-A8A1-C0A12D49F5EE}" destId="{85D16AF8-1FE5-4529-924A-02F3573F0CA8}" srcOrd="3" destOrd="0" parTransId="{5C96C334-DD79-4805-9C53-7A29F11D438A}" sibTransId="{29B2A28E-C997-4402-A829-4B81EAB9AAE0}"/>
    <dgm:cxn modelId="{6BE0D2CD-E8DA-40CE-8A3A-2D5272FA69D9}" srcId="{C62E5183-869C-439B-A8A1-C0A12D49F5EE}" destId="{A6BC5106-2BEA-4605-9CA5-48FDCCA5B8BE}" srcOrd="4" destOrd="0" parTransId="{768464FB-3A46-4BDA-B9CB-6F29E57FC1D8}" sibTransId="{3AA09CBD-CD14-402D-B3A8-A93DBB26E323}"/>
    <dgm:cxn modelId="{66BE80D3-B927-4817-A736-4CAB9B5D7C57}" srcId="{C62E5183-869C-439B-A8A1-C0A12D49F5EE}" destId="{76865B09-E929-4ABC-A06C-E4E6C1181AC9}" srcOrd="0" destOrd="0" parTransId="{2BE4371E-2864-4ACF-8128-2944A03B0C76}" sibTransId="{85871556-4E04-4630-B1E4-068AAF14B198}"/>
    <dgm:cxn modelId="{A416A5E0-6FF6-4833-8F02-8AEF64EFC42E}" type="presOf" srcId="{D807530C-4D03-4B31-A7DD-F27E8897C0A9}" destId="{66A879D1-FD07-4C7B-ACFA-CBBA07DC873F}" srcOrd="0" destOrd="0" presId="urn:microsoft.com/office/officeart/2011/layout/HexagonRadial"/>
    <dgm:cxn modelId="{DE70ADE8-138B-4F62-82A8-EDA0B2AB27EF}" type="presParOf" srcId="{7D3EF4E0-B91D-49A4-9E59-0463B2E632EF}" destId="{9B6BAA30-B943-4C4C-B3DF-53AB4E032D1D}" srcOrd="0" destOrd="0" presId="urn:microsoft.com/office/officeart/2011/layout/HexagonRadial"/>
    <dgm:cxn modelId="{A8D9CFB3-4F9F-48BF-8EE1-62AA49EC1A91}" type="presParOf" srcId="{7D3EF4E0-B91D-49A4-9E59-0463B2E632EF}" destId="{4F671907-1D7C-42F7-9AFE-47128E2FFA20}" srcOrd="1" destOrd="0" presId="urn:microsoft.com/office/officeart/2011/layout/HexagonRadial"/>
    <dgm:cxn modelId="{CB4BDC25-2ECC-4439-9A20-802F2002AEC3}" type="presParOf" srcId="{4F671907-1D7C-42F7-9AFE-47128E2FFA20}" destId="{AD4A8AE9-C4C6-4356-BCDA-C24A0609B361}" srcOrd="0" destOrd="0" presId="urn:microsoft.com/office/officeart/2011/layout/HexagonRadial"/>
    <dgm:cxn modelId="{12D36B54-EEE4-4278-A8AA-13BF63DD7809}" type="presParOf" srcId="{7D3EF4E0-B91D-49A4-9E59-0463B2E632EF}" destId="{DFA3FFC4-F748-4AD9-BDE0-9F8CE0ED6536}" srcOrd="2" destOrd="0" presId="urn:microsoft.com/office/officeart/2011/layout/HexagonRadial"/>
    <dgm:cxn modelId="{E55408B6-F96C-4CFF-98F8-D22E4AEB4FEF}" type="presParOf" srcId="{7D3EF4E0-B91D-49A4-9E59-0463B2E632EF}" destId="{CC268A3F-4A5E-4CDC-9AD3-DF1FE6C37161}" srcOrd="3" destOrd="0" presId="urn:microsoft.com/office/officeart/2011/layout/HexagonRadial"/>
    <dgm:cxn modelId="{2D9F59B3-54BA-444C-B26F-56B54F6D3078}" type="presParOf" srcId="{CC268A3F-4A5E-4CDC-9AD3-DF1FE6C37161}" destId="{E390B600-96B1-448F-B26F-8366F8A1F268}" srcOrd="0" destOrd="0" presId="urn:microsoft.com/office/officeart/2011/layout/HexagonRadial"/>
    <dgm:cxn modelId="{6EBC10DE-DBEB-4073-AD1A-834C086DC75A}" type="presParOf" srcId="{7D3EF4E0-B91D-49A4-9E59-0463B2E632EF}" destId="{0289B6E2-B1BA-440B-BD62-A4F461690F91}" srcOrd="4" destOrd="0" presId="urn:microsoft.com/office/officeart/2011/layout/HexagonRadial"/>
    <dgm:cxn modelId="{DF235300-6482-468C-B48E-FE41F5261D3A}" type="presParOf" srcId="{7D3EF4E0-B91D-49A4-9E59-0463B2E632EF}" destId="{0602CA8C-154A-4128-B76B-9226BC427E83}" srcOrd="5" destOrd="0" presId="urn:microsoft.com/office/officeart/2011/layout/HexagonRadial"/>
    <dgm:cxn modelId="{1168C6DB-E239-454B-BFAE-A3AF63B3AE0A}" type="presParOf" srcId="{0602CA8C-154A-4128-B76B-9226BC427E83}" destId="{602644A4-6456-43AD-8B74-C7D14665A4CA}" srcOrd="0" destOrd="0" presId="urn:microsoft.com/office/officeart/2011/layout/HexagonRadial"/>
    <dgm:cxn modelId="{75D5EFA0-2534-40C1-BC9C-EE6A468DFA33}" type="presParOf" srcId="{7D3EF4E0-B91D-49A4-9E59-0463B2E632EF}" destId="{F3E26798-24C3-40E8-919D-C69E02B12DCE}" srcOrd="6" destOrd="0" presId="urn:microsoft.com/office/officeart/2011/layout/HexagonRadial"/>
    <dgm:cxn modelId="{49F2F442-55B7-4AC6-A841-D778CE128725}" type="presParOf" srcId="{7D3EF4E0-B91D-49A4-9E59-0463B2E632EF}" destId="{368F60F8-8B34-46CB-8F24-EB260686AA48}" srcOrd="7" destOrd="0" presId="urn:microsoft.com/office/officeart/2011/layout/HexagonRadial"/>
    <dgm:cxn modelId="{5763ECED-A18B-4198-8DDC-5E831E9E239D}" type="presParOf" srcId="{368F60F8-8B34-46CB-8F24-EB260686AA48}" destId="{C805C42A-62C1-420D-94A2-9971D6218787}" srcOrd="0" destOrd="0" presId="urn:microsoft.com/office/officeart/2011/layout/HexagonRadial"/>
    <dgm:cxn modelId="{AA5C5AD2-5A9E-4B99-8C63-6321531DB753}" type="presParOf" srcId="{7D3EF4E0-B91D-49A4-9E59-0463B2E632EF}" destId="{3355213E-1AB0-4C2F-B759-0AF661E98C71}" srcOrd="8" destOrd="0" presId="urn:microsoft.com/office/officeart/2011/layout/HexagonRadial"/>
    <dgm:cxn modelId="{FF96D40D-7F1D-42B2-AF4B-417A2895FCA0}" type="presParOf" srcId="{7D3EF4E0-B91D-49A4-9E59-0463B2E632EF}" destId="{F5177358-B48E-466F-A069-945E04B4272A}" srcOrd="9" destOrd="0" presId="urn:microsoft.com/office/officeart/2011/layout/HexagonRadial"/>
    <dgm:cxn modelId="{3BF961F6-AD9E-42F3-A2C7-6513A06FD54A}" type="presParOf" srcId="{F5177358-B48E-466F-A069-945E04B4272A}" destId="{F6232865-2026-4C40-A532-163019D64B3D}" srcOrd="0" destOrd="0" presId="urn:microsoft.com/office/officeart/2011/layout/HexagonRadial"/>
    <dgm:cxn modelId="{9FF245FE-5451-49D6-B9F9-B3E3EE134DBA}" type="presParOf" srcId="{7D3EF4E0-B91D-49A4-9E59-0463B2E632EF}" destId="{905F7AFA-F4A1-4A7E-A519-838824905A0B}" srcOrd="10" destOrd="0" presId="urn:microsoft.com/office/officeart/2011/layout/HexagonRadial"/>
    <dgm:cxn modelId="{21878F03-55F3-465B-BB7C-C2AA2DFB37F9}" type="presParOf" srcId="{7D3EF4E0-B91D-49A4-9E59-0463B2E632EF}" destId="{0E713439-072A-4849-BC2B-70FAB1302B69}" srcOrd="11" destOrd="0" presId="urn:microsoft.com/office/officeart/2011/layout/HexagonRadial"/>
    <dgm:cxn modelId="{2872200F-769B-49AA-A84D-CFF5A11532BF}" type="presParOf" srcId="{0E713439-072A-4849-BC2B-70FAB1302B69}" destId="{12D59945-0356-4737-8167-497553FFFEDF}" srcOrd="0" destOrd="0" presId="urn:microsoft.com/office/officeart/2011/layout/HexagonRadial"/>
    <dgm:cxn modelId="{C3D616CE-C610-4926-A29A-57E6851CB652}" type="presParOf" srcId="{7D3EF4E0-B91D-49A4-9E59-0463B2E632EF}" destId="{66A879D1-FD07-4C7B-ACFA-CBBA07DC873F}" srcOrd="12" destOrd="0" presId="urn:microsoft.com/office/officeart/2011/layout/HexagonRadial"/>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C03647E-1327-4FAD-8942-D41E72E74F5E}">
      <dsp:nvSpPr>
        <dsp:cNvPr id="0" name=""/>
        <dsp:cNvSpPr/>
      </dsp:nvSpPr>
      <dsp:spPr>
        <a:xfrm>
          <a:off x="30" y="412462"/>
          <a:ext cx="2959842" cy="720000"/>
        </a:xfrm>
        <a:prstGeom prst="rect">
          <a:avLst/>
        </a:prstGeom>
        <a:solidFill>
          <a:schemeClr val="accent1">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0" tIns="101600" rIns="177800" bIns="101600" numCol="1" spcCol="1270" anchor="ctr" anchorCtr="0">
          <a:noAutofit/>
        </a:bodyPr>
        <a:lstStyle/>
        <a:p>
          <a:pPr marL="0" lvl="0" indent="0" algn="ctr" defTabSz="1111250">
            <a:lnSpc>
              <a:spcPct val="90000"/>
            </a:lnSpc>
            <a:spcBef>
              <a:spcPct val="0"/>
            </a:spcBef>
            <a:spcAft>
              <a:spcPct val="35000"/>
            </a:spcAft>
            <a:buNone/>
          </a:pPr>
          <a:r>
            <a:rPr lang="de-AT" sz="2500" kern="1200" dirty="0"/>
            <a:t>Donau</a:t>
          </a:r>
        </a:p>
      </dsp:txBody>
      <dsp:txXfrm>
        <a:off x="30" y="412462"/>
        <a:ext cx="2959842" cy="720000"/>
      </dsp:txXfrm>
    </dsp:sp>
    <dsp:sp modelId="{DB42EB52-615F-4A48-A1A6-4EAF8D859826}">
      <dsp:nvSpPr>
        <dsp:cNvPr id="0" name=""/>
        <dsp:cNvSpPr/>
      </dsp:nvSpPr>
      <dsp:spPr>
        <a:xfrm>
          <a:off x="30" y="1132462"/>
          <a:ext cx="2959842" cy="2950875"/>
        </a:xfrm>
        <a:prstGeom prst="rect">
          <a:avLst/>
        </a:prstGeom>
        <a:solidFill>
          <a:schemeClr val="accent1">
            <a:alpha val="90000"/>
            <a:tint val="40000"/>
            <a:hueOff val="0"/>
            <a:satOff val="0"/>
            <a:lumOff val="0"/>
            <a:alphaOff val="0"/>
          </a:schemeClr>
        </a:solidFill>
        <a:ln w="1079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33350" tIns="133350" rIns="177800" bIns="200025" numCol="1" spcCol="1270" anchor="t" anchorCtr="0">
          <a:noAutofit/>
        </a:bodyPr>
        <a:lstStyle/>
        <a:p>
          <a:pPr marL="228600" lvl="1" indent="-228600" algn="l" defTabSz="1111250">
            <a:lnSpc>
              <a:spcPct val="90000"/>
            </a:lnSpc>
            <a:spcBef>
              <a:spcPct val="0"/>
            </a:spcBef>
            <a:spcAft>
              <a:spcPct val="15000"/>
            </a:spcAft>
            <a:buFont typeface="Arial" panose="020B0604020202020204" pitchFamily="34" charset="0"/>
            <a:buChar char="•"/>
          </a:pPr>
          <a:r>
            <a:rPr lang="de-AT" sz="2500" kern="1200" dirty="0">
              <a:solidFill>
                <a:srgbClr val="323F4F">
                  <a:hueOff val="0"/>
                  <a:satOff val="0"/>
                  <a:lumOff val="0"/>
                  <a:alphaOff val="0"/>
                </a:srgbClr>
              </a:solidFill>
              <a:latin typeface="Calibri"/>
              <a:ea typeface="+mn-ea"/>
              <a:cs typeface="+mn-cs"/>
            </a:rPr>
            <a:t>2.415 km</a:t>
          </a:r>
        </a:p>
        <a:p>
          <a:pPr marL="228600" lvl="1" indent="-228600" algn="l" defTabSz="1111250">
            <a:lnSpc>
              <a:spcPct val="90000"/>
            </a:lnSpc>
            <a:spcBef>
              <a:spcPct val="0"/>
            </a:spcBef>
            <a:spcAft>
              <a:spcPct val="15000"/>
            </a:spcAft>
            <a:buFont typeface="Arial" panose="020B0604020202020204" pitchFamily="34" charset="0"/>
            <a:buChar char="•"/>
          </a:pPr>
          <a:r>
            <a:rPr lang="de-AT" sz="2500" kern="1200" dirty="0">
              <a:solidFill>
                <a:srgbClr val="323F4F">
                  <a:hueOff val="0"/>
                  <a:satOff val="0"/>
                  <a:lumOff val="0"/>
                  <a:alphaOff val="0"/>
                </a:srgbClr>
              </a:solidFill>
              <a:latin typeface="Calibri"/>
              <a:ea typeface="+mn-ea"/>
              <a:cs typeface="+mn-cs"/>
            </a:rPr>
            <a:t> 55,2 Mio. Tonnen Transportvolumen (2023)</a:t>
          </a:r>
        </a:p>
        <a:p>
          <a:pPr marL="228600" lvl="1" indent="-228600" algn="l" defTabSz="1111250">
            <a:lnSpc>
              <a:spcPct val="90000"/>
            </a:lnSpc>
            <a:spcBef>
              <a:spcPct val="0"/>
            </a:spcBef>
            <a:spcAft>
              <a:spcPct val="15000"/>
            </a:spcAft>
            <a:buFont typeface="Arial" panose="020B0604020202020204" pitchFamily="34" charset="0"/>
            <a:buChar char="•"/>
          </a:pPr>
          <a:r>
            <a:rPr lang="de-AT" sz="2500" kern="1200" dirty="0">
              <a:solidFill>
                <a:srgbClr val="323F4F">
                  <a:hueOff val="0"/>
                  <a:satOff val="0"/>
                  <a:lumOff val="0"/>
                  <a:alphaOff val="0"/>
                </a:srgbClr>
              </a:solidFill>
              <a:latin typeface="Calibri"/>
              <a:ea typeface="+mn-ea"/>
              <a:cs typeface="+mn-cs"/>
            </a:rPr>
            <a:t> 23 Mrd. </a:t>
          </a:r>
          <a:r>
            <a:rPr lang="de-AT" sz="2500" kern="1200" dirty="0" err="1">
              <a:solidFill>
                <a:srgbClr val="323F4F">
                  <a:hueOff val="0"/>
                  <a:satOff val="0"/>
                  <a:lumOff val="0"/>
                  <a:alphaOff val="0"/>
                </a:srgbClr>
              </a:solidFill>
              <a:latin typeface="Calibri"/>
              <a:ea typeface="+mn-ea"/>
              <a:cs typeface="+mn-cs"/>
            </a:rPr>
            <a:t>Tonnenkilomenter</a:t>
          </a:r>
          <a:r>
            <a:rPr lang="de-AT" sz="2500" kern="1200" dirty="0">
              <a:solidFill>
                <a:srgbClr val="323F4F">
                  <a:hueOff val="0"/>
                  <a:satOff val="0"/>
                  <a:lumOff val="0"/>
                  <a:alphaOff val="0"/>
                </a:srgbClr>
              </a:solidFill>
              <a:latin typeface="Calibri"/>
              <a:ea typeface="+mn-ea"/>
              <a:cs typeface="+mn-cs"/>
            </a:rPr>
            <a:t> Transportleistung </a:t>
          </a:r>
        </a:p>
      </dsp:txBody>
      <dsp:txXfrm>
        <a:off x="30" y="1132462"/>
        <a:ext cx="2959842" cy="2950875"/>
      </dsp:txXfrm>
    </dsp:sp>
    <dsp:sp modelId="{F4C5EDCA-B893-495F-B5E9-EA1F941B0D1B}">
      <dsp:nvSpPr>
        <dsp:cNvPr id="0" name=""/>
        <dsp:cNvSpPr/>
      </dsp:nvSpPr>
      <dsp:spPr>
        <a:xfrm>
          <a:off x="3374251" y="412462"/>
          <a:ext cx="2959842" cy="720000"/>
        </a:xfrm>
        <a:prstGeom prst="rect">
          <a:avLst/>
        </a:prstGeom>
        <a:solidFill>
          <a:schemeClr val="accent1">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0" tIns="101600" rIns="177800" bIns="101600" numCol="1" spcCol="1270" anchor="ctr" anchorCtr="0">
          <a:noAutofit/>
        </a:bodyPr>
        <a:lstStyle/>
        <a:p>
          <a:pPr marL="0" lvl="0" indent="0" algn="ctr" defTabSz="1111250">
            <a:lnSpc>
              <a:spcPct val="90000"/>
            </a:lnSpc>
            <a:spcBef>
              <a:spcPct val="0"/>
            </a:spcBef>
            <a:spcAft>
              <a:spcPct val="35000"/>
            </a:spcAft>
            <a:buNone/>
          </a:pPr>
          <a:r>
            <a:rPr lang="de-AT" sz="2500" kern="1200" dirty="0"/>
            <a:t>Rhein</a:t>
          </a:r>
        </a:p>
      </dsp:txBody>
      <dsp:txXfrm>
        <a:off x="3374251" y="412462"/>
        <a:ext cx="2959842" cy="720000"/>
      </dsp:txXfrm>
    </dsp:sp>
    <dsp:sp modelId="{6E5F1D9B-A853-4003-B870-698E8E46ACE9}">
      <dsp:nvSpPr>
        <dsp:cNvPr id="0" name=""/>
        <dsp:cNvSpPr/>
      </dsp:nvSpPr>
      <dsp:spPr>
        <a:xfrm>
          <a:off x="3374251" y="1132462"/>
          <a:ext cx="2959842" cy="2950875"/>
        </a:xfrm>
        <a:prstGeom prst="rect">
          <a:avLst/>
        </a:prstGeom>
        <a:solidFill>
          <a:schemeClr val="accent1">
            <a:alpha val="90000"/>
            <a:tint val="40000"/>
            <a:hueOff val="0"/>
            <a:satOff val="0"/>
            <a:lumOff val="0"/>
            <a:alphaOff val="0"/>
          </a:schemeClr>
        </a:solidFill>
        <a:ln w="1079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33350" tIns="133350" rIns="177800" bIns="200025" numCol="1" spcCol="1270" anchor="t" anchorCtr="0">
          <a:noAutofit/>
        </a:bodyPr>
        <a:lstStyle/>
        <a:p>
          <a:pPr marL="228600" lvl="1" indent="-228600" algn="l" defTabSz="1111250">
            <a:lnSpc>
              <a:spcPct val="90000"/>
            </a:lnSpc>
            <a:spcBef>
              <a:spcPct val="0"/>
            </a:spcBef>
            <a:spcAft>
              <a:spcPct val="15000"/>
            </a:spcAft>
            <a:buChar char="•"/>
          </a:pPr>
          <a:r>
            <a:rPr lang="de-AT" sz="2500" kern="1200" dirty="0"/>
            <a:t>885 km</a:t>
          </a:r>
        </a:p>
        <a:p>
          <a:pPr marL="228600" lvl="1" indent="-228600" algn="l" defTabSz="1111250">
            <a:lnSpc>
              <a:spcPct val="90000"/>
            </a:lnSpc>
            <a:spcBef>
              <a:spcPct val="0"/>
            </a:spcBef>
            <a:spcAft>
              <a:spcPct val="15000"/>
            </a:spcAft>
            <a:buChar char="•"/>
          </a:pPr>
          <a:r>
            <a:rPr lang="de-AT" sz="2500" kern="1200" dirty="0"/>
            <a:t>284,5 Mio. Tonnen Transportvolumen</a:t>
          </a:r>
        </a:p>
        <a:p>
          <a:pPr marL="228600" lvl="1" indent="-228600" algn="l" defTabSz="1111250">
            <a:lnSpc>
              <a:spcPct val="90000"/>
            </a:lnSpc>
            <a:spcBef>
              <a:spcPct val="0"/>
            </a:spcBef>
            <a:spcAft>
              <a:spcPct val="15000"/>
            </a:spcAft>
            <a:buChar char="•"/>
          </a:pPr>
          <a:r>
            <a:rPr lang="de-AT" sz="2500" kern="1200" dirty="0"/>
            <a:t>(2024)</a:t>
          </a:r>
        </a:p>
        <a:p>
          <a:pPr marL="228600" lvl="1" indent="-228600" algn="l" defTabSz="1111250">
            <a:lnSpc>
              <a:spcPct val="90000"/>
            </a:lnSpc>
            <a:spcBef>
              <a:spcPct val="0"/>
            </a:spcBef>
            <a:spcAft>
              <a:spcPct val="15000"/>
            </a:spcAft>
            <a:buChar char="•"/>
          </a:pPr>
          <a:r>
            <a:rPr lang="de-AT" sz="2500" kern="1200" dirty="0"/>
            <a:t>64 Mrd. </a:t>
          </a:r>
          <a:r>
            <a:rPr lang="de-AT" sz="2500" kern="1200" dirty="0" err="1"/>
            <a:t>Tonnenkilomenter</a:t>
          </a:r>
          <a:r>
            <a:rPr lang="de-AT" sz="2500" kern="1200" dirty="0"/>
            <a:t> Transportleistung</a:t>
          </a:r>
        </a:p>
      </dsp:txBody>
      <dsp:txXfrm>
        <a:off x="3374251" y="1132462"/>
        <a:ext cx="2959842" cy="295087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B6BAA30-B943-4C4C-B3DF-53AB4E032D1D}">
      <dsp:nvSpPr>
        <dsp:cNvPr id="0" name=""/>
        <dsp:cNvSpPr/>
      </dsp:nvSpPr>
      <dsp:spPr>
        <a:xfrm>
          <a:off x="4871414" y="1685977"/>
          <a:ext cx="1489868" cy="1371517"/>
        </a:xfrm>
        <a:prstGeom prst="hexagon">
          <a:avLst>
            <a:gd name="adj" fmla="val 28570"/>
            <a:gd name="vf" fmla="val 115470"/>
          </a:avLst>
        </a:prstGeom>
        <a:solidFill>
          <a:schemeClr val="accent1">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de-AT" sz="1400" kern="1200" dirty="0"/>
            <a:t>Größter Seehafen Europas</a:t>
          </a:r>
        </a:p>
      </dsp:txBody>
      <dsp:txXfrm>
        <a:off x="5129413" y="1923481"/>
        <a:ext cx="973870" cy="896509"/>
      </dsp:txXfrm>
    </dsp:sp>
    <dsp:sp modelId="{E390B600-96B1-448F-B26F-8366F8A1F268}">
      <dsp:nvSpPr>
        <dsp:cNvPr id="0" name=""/>
        <dsp:cNvSpPr/>
      </dsp:nvSpPr>
      <dsp:spPr>
        <a:xfrm>
          <a:off x="5861817" y="725349"/>
          <a:ext cx="733918" cy="632368"/>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FA3FFC4-F748-4AD9-BDE0-9F8CE0ED6536}">
      <dsp:nvSpPr>
        <dsp:cNvPr id="0" name=""/>
        <dsp:cNvSpPr/>
      </dsp:nvSpPr>
      <dsp:spPr>
        <a:xfrm>
          <a:off x="4822929" y="0"/>
          <a:ext cx="1594078" cy="1379065"/>
        </a:xfrm>
        <a:prstGeom prst="hexagon">
          <a:avLst>
            <a:gd name="adj" fmla="val 28570"/>
            <a:gd name="vf" fmla="val 115470"/>
          </a:avLst>
        </a:prstGeom>
        <a:solidFill>
          <a:schemeClr val="accent1">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de-AT" sz="1400" kern="1200" dirty="0"/>
            <a:t>428 Mio. t</a:t>
          </a:r>
          <a:br>
            <a:rPr lang="de-AT" sz="1400" kern="1200" dirty="0"/>
          </a:br>
          <a:r>
            <a:rPr lang="de-AT" sz="1400" kern="1200" dirty="0"/>
            <a:t>Umschlag</a:t>
          </a:r>
        </a:p>
      </dsp:txBody>
      <dsp:txXfrm>
        <a:off x="5087102" y="228541"/>
        <a:ext cx="1065732" cy="921983"/>
      </dsp:txXfrm>
    </dsp:sp>
    <dsp:sp modelId="{602644A4-6456-43AD-8B74-C7D14665A4CA}">
      <dsp:nvSpPr>
        <dsp:cNvPr id="0" name=""/>
        <dsp:cNvSpPr/>
      </dsp:nvSpPr>
      <dsp:spPr>
        <a:xfrm>
          <a:off x="6718358" y="1907541"/>
          <a:ext cx="733918" cy="632368"/>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289B6E2-B1BA-440B-BD62-A4F461690F91}">
      <dsp:nvSpPr>
        <dsp:cNvPr id="0" name=""/>
        <dsp:cNvSpPr/>
      </dsp:nvSpPr>
      <dsp:spPr>
        <a:xfrm>
          <a:off x="6284884" y="848217"/>
          <a:ext cx="1594078" cy="1379065"/>
        </a:xfrm>
        <a:prstGeom prst="hexagon">
          <a:avLst>
            <a:gd name="adj" fmla="val 28570"/>
            <a:gd name="vf" fmla="val 115470"/>
          </a:avLst>
        </a:prstGeom>
        <a:solidFill>
          <a:schemeClr val="accent1">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de-AT" sz="1400" kern="1200" dirty="0"/>
            <a:t>940 Mio. € Umsatz</a:t>
          </a:r>
        </a:p>
      </dsp:txBody>
      <dsp:txXfrm>
        <a:off x="6549057" y="1076758"/>
        <a:ext cx="1065732" cy="921983"/>
      </dsp:txXfrm>
    </dsp:sp>
    <dsp:sp modelId="{C805C42A-62C1-420D-94A2-9971D6218787}">
      <dsp:nvSpPr>
        <dsp:cNvPr id="0" name=""/>
        <dsp:cNvSpPr/>
      </dsp:nvSpPr>
      <dsp:spPr>
        <a:xfrm>
          <a:off x="6123349" y="3242013"/>
          <a:ext cx="733918" cy="632368"/>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3E26798-24C3-40E8-919D-C69E02B12DCE}">
      <dsp:nvSpPr>
        <dsp:cNvPr id="0" name=""/>
        <dsp:cNvSpPr/>
      </dsp:nvSpPr>
      <dsp:spPr>
        <a:xfrm>
          <a:off x="6284884" y="2515715"/>
          <a:ext cx="1594078" cy="1379065"/>
        </a:xfrm>
        <a:prstGeom prst="hexagon">
          <a:avLst>
            <a:gd name="adj" fmla="val 28570"/>
            <a:gd name="vf" fmla="val 115470"/>
          </a:avLst>
        </a:prstGeom>
        <a:solidFill>
          <a:schemeClr val="accent1">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de-AT" sz="1400" kern="1200" dirty="0"/>
            <a:t>182.000 Arbeitsplätze</a:t>
          </a:r>
        </a:p>
      </dsp:txBody>
      <dsp:txXfrm>
        <a:off x="6549057" y="2744256"/>
        <a:ext cx="1065732" cy="921983"/>
      </dsp:txXfrm>
    </dsp:sp>
    <dsp:sp modelId="{F6232865-2026-4C40-A532-163019D64B3D}">
      <dsp:nvSpPr>
        <dsp:cNvPr id="0" name=""/>
        <dsp:cNvSpPr/>
      </dsp:nvSpPr>
      <dsp:spPr>
        <a:xfrm>
          <a:off x="4647367" y="3380536"/>
          <a:ext cx="733918" cy="632368"/>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355213E-1AB0-4C2F-B759-0AF661E98C71}">
      <dsp:nvSpPr>
        <dsp:cNvPr id="0" name=""/>
        <dsp:cNvSpPr/>
      </dsp:nvSpPr>
      <dsp:spPr>
        <a:xfrm>
          <a:off x="4822929" y="3364881"/>
          <a:ext cx="1594078" cy="1379065"/>
        </a:xfrm>
        <a:prstGeom prst="hexagon">
          <a:avLst>
            <a:gd name="adj" fmla="val 28570"/>
            <a:gd name="vf" fmla="val 115470"/>
          </a:avLst>
        </a:prstGeom>
        <a:solidFill>
          <a:schemeClr val="accent1">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de-AT" sz="1400" kern="1200" dirty="0"/>
            <a:t>27.384 Seeschiffe pro Jahr </a:t>
          </a:r>
        </a:p>
      </dsp:txBody>
      <dsp:txXfrm>
        <a:off x="5087102" y="3593422"/>
        <a:ext cx="1065732" cy="921983"/>
      </dsp:txXfrm>
    </dsp:sp>
    <dsp:sp modelId="{12D59945-0356-4737-8167-497553FFFEDF}">
      <dsp:nvSpPr>
        <dsp:cNvPr id="0" name=""/>
        <dsp:cNvSpPr/>
      </dsp:nvSpPr>
      <dsp:spPr>
        <a:xfrm>
          <a:off x="3743271" y="2249168"/>
          <a:ext cx="841254" cy="632368"/>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05F7AFA-F4A1-4A7E-A519-838824905A0B}">
      <dsp:nvSpPr>
        <dsp:cNvPr id="0" name=""/>
        <dsp:cNvSpPr/>
      </dsp:nvSpPr>
      <dsp:spPr>
        <a:xfrm>
          <a:off x="3354186" y="2516663"/>
          <a:ext cx="1594078" cy="1379065"/>
        </a:xfrm>
        <a:prstGeom prst="hexagon">
          <a:avLst>
            <a:gd name="adj" fmla="val 28570"/>
            <a:gd name="vf" fmla="val 115470"/>
          </a:avLst>
        </a:prstGeom>
        <a:solidFill>
          <a:schemeClr val="accent1">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de-AT" sz="1400" kern="1200" dirty="0"/>
            <a:t>93.680 Binnenschiffe pro Jahr</a:t>
          </a:r>
        </a:p>
      </dsp:txBody>
      <dsp:txXfrm>
        <a:off x="3618359" y="2745204"/>
        <a:ext cx="1065732" cy="921983"/>
      </dsp:txXfrm>
    </dsp:sp>
    <dsp:sp modelId="{66A879D1-FD07-4C7B-ACFA-CBBA07DC873F}">
      <dsp:nvSpPr>
        <dsp:cNvPr id="0" name=""/>
        <dsp:cNvSpPr/>
      </dsp:nvSpPr>
      <dsp:spPr>
        <a:xfrm>
          <a:off x="3354186" y="846320"/>
          <a:ext cx="1594078" cy="1379065"/>
        </a:xfrm>
        <a:prstGeom prst="hexagon">
          <a:avLst>
            <a:gd name="adj" fmla="val 28570"/>
            <a:gd name="vf" fmla="val 115470"/>
          </a:avLst>
        </a:prstGeom>
        <a:solidFill>
          <a:schemeClr val="accent1">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de-AT" sz="1400" kern="1200" dirty="0"/>
            <a:t>Unter den TOP 15 weltweit</a:t>
          </a:r>
        </a:p>
      </dsp:txBody>
      <dsp:txXfrm>
        <a:off x="3618359" y="1074861"/>
        <a:ext cx="1065732" cy="921983"/>
      </dsp:txXfrm>
    </dsp:sp>
  </dsp:spTree>
</dsp:drawing>
</file>

<file path=ppt/diagrams/layout1.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11/layout/HexagonRadial">
  <dgm:title val="Hexagon Radial"/>
  <dgm:desc val="Use to show a sequential process that relates to a central idea or theme. Limited to six Level 2 shapes. Works best with small amounts of text. Unused text does not appear, but remains available if you switch layouts."/>
  <dgm:catLst>
    <dgm:cat type="cycle" pri="8500"/>
    <dgm:cat type="officeonline" pri="9000"/>
  </dgm:catLst>
  <dgm:sampData>
    <dgm:dataModel>
      <dgm:ptLst>
        <dgm:pt modelId="0" type="doc"/>
        <dgm:pt modelId="10">
          <dgm:prSet phldr="1"/>
        </dgm:pt>
        <dgm:pt modelId="11">
          <dgm:prSet phldr="1"/>
        </dgm:pt>
        <dgm:pt modelId="12">
          <dgm:prSet phldr="1"/>
        </dgm:pt>
        <dgm:pt modelId="13">
          <dgm:prSet phldr="1"/>
        </dgm:pt>
        <dgm:pt modelId="14">
          <dgm:prSet phldr="1"/>
        </dgm:pt>
        <dgm:pt modelId="15">
          <dgm:prSet phldr="1"/>
        </dgm:pt>
        <dgm:pt modelId="16">
          <dgm:prSet phldr="1"/>
        </dgm:pt>
      </dgm:ptLst>
      <dgm:cxnLst>
        <dgm:cxn modelId="40" srcId="0" destId="10" srcOrd="0" destOrd="0"/>
        <dgm:cxn modelId="50" srcId="10" destId="11" srcOrd="0" destOrd="0"/>
        <dgm:cxn modelId="60" srcId="10" destId="12" srcOrd="0" destOrd="0"/>
        <dgm:cxn modelId="70" srcId="10" destId="13" srcOrd="0" destOrd="0"/>
        <dgm:cxn modelId="80" srcId="10" destId="14" srcOrd="0" destOrd="0"/>
        <dgm:cxn modelId="90" srcId="10" destId="15" srcOrd="0" destOrd="0"/>
        <dgm:cxn modelId="100" srcId="10" destId="16" srcOrd="0" destOrd="0"/>
      </dgm:cxnLst>
      <dgm:bg/>
      <dgm:whole/>
    </dgm:dataModel>
  </dgm:sampData>
  <dgm:styleData>
    <dgm:dataModel>
      <dgm:ptLst>
        <dgm:pt modelId="0" type="doc"/>
        <dgm:pt modelId="10">
          <dgm:prSet phldr="1"/>
        </dgm:pt>
        <dgm:pt modelId="11">
          <dgm:prSet phldr="1"/>
        </dgm:pt>
        <dgm:pt modelId="12">
          <dgm:prSet phldr="1"/>
        </dgm:pt>
        <dgm:pt modelId="13">
          <dgm:prSet phldr="1"/>
        </dgm:pt>
      </dgm:ptLst>
      <dgm:cxnLst>
        <dgm:cxn modelId="40" srcId="0" destId="10" srcOrd="0" destOrd="0"/>
        <dgm:cxn modelId="50" srcId="10" destId="11" srcOrd="0" destOrd="0"/>
        <dgm:cxn modelId="60" srcId="10" destId="12" srcOrd="0" destOrd="0"/>
        <dgm:cxn modelId="70" srcId="10" destId="13" srcOrd="0" destOrd="0"/>
      </dgm:cxnLst>
      <dgm:bg/>
      <dgm:whole/>
    </dgm:dataModel>
  </dgm:styleData>
  <dgm:clrData>
    <dgm:dataModel>
      <dgm:ptLst>
        <dgm:pt modelId="0" type="doc"/>
        <dgm:pt modelId="10">
          <dgm:prSet phldr="1"/>
        </dgm:pt>
        <dgm:pt modelId="11">
          <dgm:prSet phldr="1"/>
        </dgm:pt>
        <dgm:pt modelId="12">
          <dgm:prSet phldr="1"/>
        </dgm:pt>
        <dgm:pt modelId="13">
          <dgm:prSet phldr="1"/>
        </dgm:pt>
        <dgm:pt modelId="14">
          <dgm:prSet phldr="1"/>
        </dgm:pt>
        <dgm:pt modelId="15">
          <dgm:prSet phldr="1"/>
        </dgm:pt>
        <dgm:pt modelId="16">
          <dgm:prSet phldr="1"/>
        </dgm:pt>
      </dgm:ptLst>
      <dgm:cxnLst>
        <dgm:cxn modelId="40" srcId="0" destId="10" srcOrd="0" destOrd="0"/>
        <dgm:cxn modelId="50" srcId="10" destId="11" srcOrd="0" destOrd="0"/>
        <dgm:cxn modelId="60" srcId="10" destId="12" srcOrd="0" destOrd="0"/>
        <dgm:cxn modelId="70" srcId="10" destId="13" srcOrd="0" destOrd="0"/>
        <dgm:cxn modelId="80" srcId="10" destId="14" srcOrd="0" destOrd="0"/>
        <dgm:cxn modelId="90" srcId="10" destId="15" srcOrd="0" destOrd="0"/>
        <dgm:cxn modelId="100" srcId="10" destId="16" srcOrd="0" destOrd="0"/>
      </dgm:cxnLst>
      <dgm:bg/>
      <dgm:whole/>
    </dgm:dataModel>
  </dgm:clrData>
  <dgm:layoutNode name="Name0">
    <dgm:varLst>
      <dgm:chMax val="1"/>
      <dgm:chPref val="1"/>
      <dgm:dir/>
      <dgm:animOne val="branch"/>
      <dgm:animLvl val="lvl"/>
    </dgm:varLst>
    <dgm:shape xmlns:r="http://schemas.openxmlformats.org/officeDocument/2006/relationships" r:blip="">
      <dgm:adjLst/>
    </dgm:shape>
    <dgm:choose name="Name1">
      <dgm:if name="Name2" func="var" arg="dir" op="equ" val="norm">
        <dgm:choose name="Name3">
          <dgm:if name="Name4" axis="ch ch" ptType="node node" st="1 1" cnt="1 0" func="cnt" op="equ" val="0">
            <dgm:alg type="composite">
              <dgm:param type="ar" val="1.156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5" axis="ch ch" ptType="node node" st="1 1" cnt="1 0" func="cnt" op="lte" val="1">
            <dgm:alg type="composite">
              <dgm:param type="ar" val="1.368"/>
            </dgm:alg>
            <dgm:constrLst>
              <dgm:constr type="primFontSz" for="des" forName="Parent" val="65"/>
              <dgm:constr type="primFontSz" for="des" forName="Child1" val="65"/>
              <dgm:constr type="primFontSz" for="des" forName="Child1" refType="primFontSz" refFor="des" refForName="Parent" op="lte"/>
              <dgm:constr type="l" for="ch" forName="Accent1" refType="w" fact="0.1685"/>
              <dgm:constr type="t" for="ch" forName="Accent1" refType="h" fact="0.2946"/>
              <dgm:constr type="w" for="ch" forName="Accent1" refType="w" fact="0.462"/>
              <dgm:constr type="h" for="ch" forName="Accent1" refType="h" fact="0.5472"/>
              <dgm:constr type="l" for="ch" forName="Parent" refType="w" fact="0"/>
              <dgm:constr type="t" for="ch" forName="Parent" refType="h" fact="0.2885"/>
              <dgm:constr type="w" for="ch" forName="Parent" refType="w" fact="0.6013"/>
              <dgm:constr type="h" for="ch" forName="Parent" refType="h" fact="0.7115"/>
              <dgm:constr type="l" for="ch" forName="Child1" refType="w" fact="0.5073"/>
              <dgm:constr type="t" for="ch" forName="Child1" refType="h" fact="0"/>
              <dgm:constr type="w" for="ch" forName="Child1" refType="w" fact="0.4927"/>
              <dgm:constr type="h" for="ch" forName="Child1" refType="h" fact="0.5831"/>
            </dgm:constrLst>
          </dgm:if>
          <dgm:if name="Name6" axis="ch ch" ptType="node node" st="1 1" cnt="1 0" func="cnt" op="equ" val="2">
            <dgm:alg type="composite">
              <dgm:param type="ar" val="1.0619"/>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l" for="ch" forName="Accent2" refType="w" fact="0.6413"/>
              <dgm:constr type="t" for="ch" forName="Accent2" refType="h" fact="0.3477"/>
              <dgm:constr type="w" for="ch" forName="Accent2" refType="w" fact="0.2269"/>
              <dgm:constr type="h" for="ch" forName="Accent2" refType="h" fact="0.2076"/>
              <dgm:constr type="l" for="ch" forName="Accent1" refType="w" fact="0"/>
              <dgm:constr type="t" for="ch" forName="Accent1" refType="h" fact="0"/>
              <dgm:constr type="w" for="ch" forName="Accent1" refType="w" fact="0"/>
              <dgm:constr type="h" for="ch" forName="Accent1" refType="h" fact="0"/>
              <dgm:constr type="l" for="ch" forName="Parent" refType="w" fact="0"/>
              <dgm:constr type="t" for="ch" forName="Parent" refType="h" fact="0.2239"/>
              <dgm:constr type="w" for="ch" forName="Parent" refType="w" fact="0.6013"/>
              <dgm:constr type="h" for="ch" forName="Parent" refType="h" fact="0.5523"/>
              <dgm:constr type="l" for="ch" forName="Child1" refType="w" fact="0.5073"/>
              <dgm:constr type="t" for="ch" forName="Child1" refType="h" fact="0"/>
              <dgm:constr type="w" for="ch" forName="Child1" refType="w" fact="0.4927"/>
              <dgm:constr type="h" for="ch" forName="Child1" refType="h" fact="0.4527"/>
              <dgm:constr type="l" for="ch" forName="Child2" refType="w" fact="0.5073"/>
              <dgm:constr type="t" for="ch" forName="Child2" refType="h" fact="0.5473"/>
              <dgm:constr type="w" for="ch" forName="Child2" refType="w" fact="0.4927"/>
              <dgm:constr type="h" for="ch" forName="Child2" refType="h" fact="0.4527"/>
            </dgm:constrLst>
          </dgm:if>
          <dgm:if name="Name7" axis="ch ch" ptType="node node" st="1 1" cnt="1 0" func="cnt" op="equ" val="3">
            <dgm:alg type="composite">
              <dgm:param type="ar" val="0.8305"/>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l" for="ch" forName="Accent3" refType="w" fact="0.4573"/>
              <dgm:constr type="t" for="ch" forName="Accent3" refType="h" fact="0.6145"/>
              <dgm:constr type="w" for="ch" forName="Accent3" refType="w" fact="0.2269"/>
              <dgm:constr type="h" for="ch" forName="Accent3" refType="h" fact="0.1623"/>
              <dgm:constr type="l" for="ch" forName="Accent2" refType="w" fact="0.6413"/>
              <dgm:constr type="t" for="ch" forName="Accent2" refType="h" fact="0.2719"/>
              <dgm:constr type="w" for="ch" forName="Accent2" refType="w" fact="0.2269"/>
              <dgm:constr type="h" for="ch" forName="Accent2" refType="h" fact="0.1623"/>
              <dgm:constr type="l" for="ch" forName="Accent1" refType="w" fact="0"/>
              <dgm:constr type="t" for="ch" forName="Accent1" refType="h" fact="0"/>
              <dgm:constr type="w" for="ch" forName="Accent1" refType="w" fact="0"/>
              <dgm:constr type="h" for="ch" forName="Accent1" refType="h" fact="0"/>
              <dgm:constr type="l" for="ch" forName="Child3" refType="w" fact="0.0554"/>
              <dgm:constr type="t" for="ch" forName="Child3" refType="h" fact="0.646"/>
              <dgm:constr type="w" for="ch" forName="Child3" refType="w" fact="0.4927"/>
              <dgm:constr type="h" for="ch" forName="Child3" refType="h" fact="0.354"/>
              <dgm:constr type="l" for="ch" forName="Parent" refType="w" fact="0"/>
              <dgm:constr type="t" for="ch" forName="Parent" refType="h" fact="0.1751"/>
              <dgm:constr type="w" for="ch" forName="Parent" refType="w" fact="0.6013"/>
              <dgm:constr type="h" for="ch" forName="Parent" refType="h" fact="0.4319"/>
              <dgm:constr type="l" for="ch" forName="Child1" refType="w" fact="0.5073"/>
              <dgm:constr type="t" for="ch" forName="Child1" refType="h" fact="0"/>
              <dgm:constr type="w" for="ch" forName="Child1" refType="w" fact="0.4927"/>
              <dgm:constr type="h" for="ch" forName="Child1" refType="h" fact="0.354"/>
              <dgm:constr type="l" for="ch" forName="Child2" refType="w" fact="0.5073"/>
              <dgm:constr type="t" for="ch" forName="Child2" refType="h" fact="0.428"/>
              <dgm:constr type="w" for="ch" forName="Child2" refType="w" fact="0.4927"/>
              <dgm:constr type="h" for="ch" forName="Child2" refType="h" fact="0.354"/>
            </dgm:constrLst>
          </dgm:if>
          <dgm:if name="Name8" axis="ch ch" ptType="node node" st="1 1" cnt="1 0" func="cnt" op="equ" val="4">
            <dgm:alg type="composite">
              <dgm:param type="ar" val="0.682"/>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4" refType="w" fact="0.4573"/>
              <dgm:constr type="t" for="ch" forName="Accent4" refType="h" fact="0.6834"/>
              <dgm:constr type="w" for="ch" forName="Accent4" refType="w" fact="0.2269"/>
              <dgm:constr type="h" for="ch" forName="Accent4" refType="h" fact="0.1333"/>
              <dgm:constr type="l" for="ch" forName="Accent3" refType="w" fact="0.6413"/>
              <dgm:constr type="t" for="ch" forName="Accent3" refType="h" fact="0.4021"/>
              <dgm:constr type="w" for="ch" forName="Accent3" refType="w" fact="0.2269"/>
              <dgm:constr type="h" for="ch" forName="Accent3" refType="h" fact="0.1333"/>
              <dgm:constr type="l" for="ch" forName="Accent2" refType="w" fact="0.3765"/>
              <dgm:constr type="t" for="ch" forName="Accent2" refType="h" fact="0.1529"/>
              <dgm:constr type="w" for="ch" forName="Accent2" refType="w" fact="0.2269"/>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0554"/>
              <dgm:constr type="t" for="ch" forName="Child4" refType="h" fact="0.7093"/>
              <dgm:constr type="w" for="ch" forName="Child4" refType="w" fact="0.4927"/>
              <dgm:constr type="h" for="ch" forName="Child4" refType="h" fact="0.2907"/>
              <dgm:constr type="l" for="ch" forName="Parent" refType="w" fact="0"/>
              <dgm:constr type="t" for="ch" forName="Parent" refType="h" fact="0.3226"/>
              <dgm:constr type="w" for="ch" forName="Parent" refType="w" fact="0.6013"/>
              <dgm:constr type="h" for="ch" forName="Parent" refType="h" fact="0.3547"/>
              <dgm:constr type="l" for="ch" forName="Child2" refType="w" fact="0.5073"/>
              <dgm:constr type="t" for="ch" forName="Child2" refType="h" fact="0.1788"/>
              <dgm:constr type="w" for="ch" forName="Child2" refType="w" fact="0.4927"/>
              <dgm:constr type="h" for="ch" forName="Child2" refType="h" fact="0.2907"/>
              <dgm:constr type="l" for="ch" forName="Child3" refType="w" fact="0.5073"/>
              <dgm:constr type="t" for="ch" forName="Child3" refType="h" fact="0.5303"/>
              <dgm:constr type="w" for="ch" forName="Child3" refType="w" fact="0.4927"/>
              <dgm:constr type="h" for="ch" forName="Child3" refType="h" fact="0.2907"/>
              <dgm:constr type="l" for="ch" forName="Child1" refType="w" fact="0.0554"/>
              <dgm:constr type="t" for="ch" forName="Child1" refType="h" fact="0"/>
              <dgm:constr type="w" for="ch" forName="Child1" refType="w" fact="0.4927"/>
              <dgm:constr type="h" for="ch" forName="Child1" refType="h" fact="0.2907"/>
            </dgm:constrLst>
          </dgm:if>
          <dgm:if name="Name9" axis="ch ch" ptType="node node" st="1 1" cnt="1 0" func="cnt" op="equ" val="5">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5" refType="w" fact="0.2858"/>
              <dgm:constr type="t" for="ch" forName="Accent5" refType="h" fact="0.7126"/>
              <dgm:constr type="w" for="ch" forName="Accent5" refType="w" fact="0.1622"/>
              <dgm:constr type="h" for="ch" forName="Accent5" refType="h" fact="0.1333"/>
              <dgm:constr type="l" for="ch" forName="Accent4" refType="w" fact="0.612"/>
              <dgm:constr type="t" for="ch" forName="Accent4" refType="h" fact="0.6834"/>
              <dgm:constr type="w" for="ch" forName="Accent4" refType="w" fact="0.1622"/>
              <dgm:constr type="h" for="ch" forName="Accent4" refType="h" fact="0.1333"/>
              <dgm:constr type="l" for="ch" forName="Accent3" refType="w" fact="0.7435"/>
              <dgm:constr type="t" for="ch" forName="Accent3" refType="h" fact="0.4021"/>
              <dgm:constr type="w" for="ch" forName="Accent3" refType="w" fact="0.1622"/>
              <dgm:constr type="h" for="ch" forName="Accent3" refType="h" fact="0.1333"/>
              <dgm:constr type="l" for="ch" forName="Accent2" refType="w" fact="0.5542"/>
              <dgm:constr type="t" for="ch" forName="Accent2" refType="h" fact="0.1529"/>
              <dgm:constr type="w" for="ch" forName="Accent2" refType="w" fact="0.1622"/>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3246"/>
              <dgm:constr type="t" for="ch" forName="Child4" refType="h" fact="0.7093"/>
              <dgm:constr type="w" for="ch" forName="Child4" refType="w" fact="0.3523"/>
              <dgm:constr type="h" for="ch" forName="Child4" refType="h" fact="0.2907"/>
              <dgm:constr type="l" for="ch" forName="Parent" refType="w" fact="0.285"/>
              <dgm:constr type="t" for="ch" forName="Parent" refType="h" fact="0.3226"/>
              <dgm:constr type="w" for="ch" forName="Parent" refType="w" fact="0.4299"/>
              <dgm:constr type="h" for="ch" forName="Parent" refType="h" fact="0.3547"/>
              <dgm:constr type="l" for="ch" forName="Child2" refType="w" fact="0.6477"/>
              <dgm:constr type="t" for="ch" forName="Child2" refType="h" fact="0.1788"/>
              <dgm:constr type="w" for="ch" forName="Child2" refType="w" fact="0.3523"/>
              <dgm:constr type="h" for="ch" forName="Child2" refType="h" fact="0.2907"/>
              <dgm:constr type="l" for="ch" forName="Child3" refType="w" fact="0.6477"/>
              <dgm:constr type="t" for="ch" forName="Child3" refType="h" fact="0.5303"/>
              <dgm:constr type="w" for="ch" forName="Child3" refType="w" fact="0.3523"/>
              <dgm:constr type="h" for="ch" forName="Child3" refType="h" fact="0.2907"/>
              <dgm:constr type="l" for="ch" forName="Child5" refType="w" fact="0"/>
              <dgm:constr type="t" for="ch" forName="Child5" refType="h" fact="0.5305"/>
              <dgm:constr type="w" for="ch" forName="Child5" refType="w" fact="0.3523"/>
              <dgm:constr type="h" for="ch" forName="Child5" refType="h" fact="0.2907"/>
              <dgm:constr type="l" for="ch" forName="Child1" refType="w" fact="0.3246"/>
              <dgm:constr type="t" for="ch" forName="Child1" refType="h" fact="0"/>
              <dgm:constr type="w" for="ch" forName="Child1" refType="w" fact="0.3523"/>
              <dgm:constr type="h" for="ch" forName="Child1" refType="h" fact="0.2907"/>
            </dgm:constrLst>
          </dgm:if>
          <dgm:else name="Name10">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6" refType="primFontSz" refFor="des" refForName="Parent" op="lte"/>
              <dgm:constr type="primFontSz" for="des" forName="Child7"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ptType="node" op="equ" val="65"/>
              <dgm:constr type="l" for="ch" forName="Accent6" refType="w" fact="0.0934"/>
              <dgm:constr type="t" for="ch" forName="Accent6" refType="h" fact="0.4635"/>
              <dgm:constr type="w" for="ch" forName="Accent6" refType="w" fact="0.1622"/>
              <dgm:constr type="h" for="ch" forName="Accent6" refType="h" fact="0.1333"/>
              <dgm:constr type="l" for="ch" forName="Accent5" refType="w" fact="0.2858"/>
              <dgm:constr type="t" for="ch" forName="Accent5" refType="h" fact="0.7126"/>
              <dgm:constr type="w" for="ch" forName="Accent5" refType="w" fact="0.1622"/>
              <dgm:constr type="h" for="ch" forName="Accent5" refType="h" fact="0.1333"/>
              <dgm:constr type="l" for="ch" forName="Accent4" refType="w" fact="0.612"/>
              <dgm:constr type="t" for="ch" forName="Accent4" refType="h" fact="0.6834"/>
              <dgm:constr type="w" for="ch" forName="Accent4" refType="w" fact="0.1622"/>
              <dgm:constr type="h" for="ch" forName="Accent4" refType="h" fact="0.1333"/>
              <dgm:constr type="l" for="ch" forName="Accent3" refType="w" fact="0.7435"/>
              <dgm:constr type="t" for="ch" forName="Accent3" refType="h" fact="0.4021"/>
              <dgm:constr type="w" for="ch" forName="Accent3" refType="w" fact="0.1622"/>
              <dgm:constr type="h" for="ch" forName="Accent3" refType="h" fact="0.1333"/>
              <dgm:constr type="l" for="ch" forName="Accent2" refType="w" fact="0.5542"/>
              <dgm:constr type="t" for="ch" forName="Accent2" refType="h" fact="0.1529"/>
              <dgm:constr type="w" for="ch" forName="Accent2" refType="w" fact="0.1622"/>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3246"/>
              <dgm:constr type="t" for="ch" forName="Child4" refType="h" fact="0.7093"/>
              <dgm:constr type="w" for="ch" forName="Child4" refType="w" fact="0.3523"/>
              <dgm:constr type="h" for="ch" forName="Child4" refType="h" fact="0.2907"/>
              <dgm:constr type="l" for="ch" forName="Parent" refType="w" fact="0.285"/>
              <dgm:constr type="t" for="ch" forName="Parent" refType="h" fact="0.3226"/>
              <dgm:constr type="w" for="ch" forName="Parent" refType="w" fact="0.4299"/>
              <dgm:constr type="h" for="ch" forName="Parent" refType="h" fact="0.3547"/>
              <dgm:constr type="l" for="ch" forName="Child2" refType="w" fact="0.6477"/>
              <dgm:constr type="t" for="ch" forName="Child2" refType="h" fact="0.1788"/>
              <dgm:constr type="w" for="ch" forName="Child2" refType="w" fact="0.3523"/>
              <dgm:constr type="h" for="ch" forName="Child2" refType="h" fact="0.2907"/>
              <dgm:constr type="l" for="ch" forName="Child3" refType="w" fact="0.6477"/>
              <dgm:constr type="t" for="ch" forName="Child3" refType="h" fact="0.5303"/>
              <dgm:constr type="w" for="ch" forName="Child3" refType="w" fact="0.3523"/>
              <dgm:constr type="h" for="ch" forName="Child3" refType="h" fact="0.2907"/>
              <dgm:constr type="l" for="ch" forName="Child5" refType="w" fact="0"/>
              <dgm:constr type="t" for="ch" forName="Child5" refType="h" fact="0.5305"/>
              <dgm:constr type="w" for="ch" forName="Child5" refType="w" fact="0.3523"/>
              <dgm:constr type="h" for="ch" forName="Child5" refType="h" fact="0.2907"/>
              <dgm:constr type="l" for="ch" forName="Child6" refType="w" fact="0"/>
              <dgm:constr type="t" for="ch" forName="Child6" refType="h" fact="0.1784"/>
              <dgm:constr type="w" for="ch" forName="Child6" refType="w" fact="0.3523"/>
              <dgm:constr type="h" for="ch" forName="Child6" refType="h" fact="0.2907"/>
              <dgm:constr type="l" for="ch" forName="Child1" refType="w" fact="0.3246"/>
              <dgm:constr type="t" for="ch" forName="Child1" refType="h" fact="0"/>
              <dgm:constr type="w" for="ch" forName="Child1" refType="w" fact="0.3523"/>
              <dgm:constr type="h" for="ch" forName="Child1" refType="h" fact="0.2907"/>
            </dgm:constrLst>
          </dgm:else>
        </dgm:choose>
      </dgm:if>
      <dgm:else name="Name11">
        <dgm:choose name="Name12">
          <dgm:if name="Name13" axis="ch ch" ptType="node node" st="1 1" cnt="1 0" func="cnt" op="equ" val="0">
            <dgm:alg type="composite">
              <dgm:param type="ar" val="1.156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14" axis="ch ch" ptType="node node" st="1 1" cnt="1 0" func="cnt" op="lte" val="1">
            <dgm:alg type="composite">
              <dgm:param type="ar" val="1.368"/>
            </dgm:alg>
            <dgm:constrLst>
              <dgm:constr type="primFontSz" for="des" forName="Parent" val="65"/>
              <dgm:constr type="primFontSz" for="des" forName="Child1" val="65"/>
              <dgm:constr type="primFontSz" for="des" forName="Child1" refType="primFontSz" refFor="des" refForName="Parent" op="lte"/>
              <dgm:constr type="r" for="ch" forName="Accent1" refType="w" fact="0.8315"/>
              <dgm:constr type="t" for="ch" forName="Accent1" refType="h" fact="0.2946"/>
              <dgm:constr type="w" for="ch" forName="Accent1" refType="w" fact="0.462"/>
              <dgm:constr type="h" for="ch" forName="Accent1" refType="h" fact="0.5472"/>
              <dgm:constr type="r" for="ch" forName="Parent" refType="w"/>
              <dgm:constr type="t" for="ch" forName="Parent" refType="h" fact="0.2885"/>
              <dgm:constr type="w" for="ch" forName="Parent" refType="w" fact="0.6013"/>
              <dgm:constr type="h" for="ch" forName="Parent" refType="h" fact="0.7115"/>
              <dgm:constr type="r" for="ch" forName="Child1" refType="w" fact="0.4927"/>
              <dgm:constr type="t" for="ch" forName="Child1" refType="h" fact="0"/>
              <dgm:constr type="w" for="ch" forName="Child1" refType="w" fact="0.4927"/>
              <dgm:constr type="h" for="ch" forName="Child1" refType="h" fact="0.5831"/>
            </dgm:constrLst>
          </dgm:if>
          <dgm:if name="Name15" axis="ch ch" ptType="node node" st="1 1" cnt="1 0" func="cnt" op="equ" val="2">
            <dgm:alg type="composite">
              <dgm:param type="ar" val="1.0619"/>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r" for="ch" forName="Accent2" refType="w" fact="0.3587"/>
              <dgm:constr type="t" for="ch" forName="Accent2" refType="h" fact="0.3477"/>
              <dgm:constr type="w" for="ch" forName="Accent2" refType="w" fact="0.2269"/>
              <dgm:constr type="h" for="ch" forName="Accent2" refType="h" fact="0.2076"/>
              <dgm:constr type="r" for="ch" forName="Accent1" refType="w" fact="0"/>
              <dgm:constr type="t" for="ch" forName="Accent1" refType="h" fact="0"/>
              <dgm:constr type="w" for="ch" forName="Accent1" refType="w" fact="0"/>
              <dgm:constr type="h" for="ch" forName="Accent1" refType="h" fact="0"/>
              <dgm:constr type="r" for="ch" forName="Parent" refType="w"/>
              <dgm:constr type="t" for="ch" forName="Parent" refType="h" fact="0.2239"/>
              <dgm:constr type="w" for="ch" forName="Parent" refType="w" fact="0.6013"/>
              <dgm:constr type="h" for="ch" forName="Parent" refType="h" fact="0.5523"/>
              <dgm:constr type="r" for="ch" forName="Child1" refType="w" fact="0.4927"/>
              <dgm:constr type="t" for="ch" forName="Child1" refType="h" fact="0"/>
              <dgm:constr type="w" for="ch" forName="Child1" refType="w" fact="0.4927"/>
              <dgm:constr type="h" for="ch" forName="Child1" refType="h" fact="0.4527"/>
              <dgm:constr type="r" for="ch" forName="Child2" refType="w" fact="0.5073"/>
              <dgm:constr type="t" for="ch" forName="Child2" refType="h" fact="0.5473"/>
              <dgm:constr type="w" for="ch" forName="Child2" refType="w" fact="0.4927"/>
              <dgm:constr type="h" for="ch" forName="Child2" refType="h" fact="0.4527"/>
            </dgm:constrLst>
          </dgm:if>
          <dgm:if name="Name16" axis="ch ch" ptType="node node" st="1 1" cnt="1 0" func="cnt" op="equ" val="3">
            <dgm:alg type="composite">
              <dgm:param type="ar" val="0.8305"/>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r" for="ch" forName="Accent3" refType="w" fact="0.5427"/>
              <dgm:constr type="t" for="ch" forName="Accent3" refType="h" fact="0.6145"/>
              <dgm:constr type="w" for="ch" forName="Accent3" refType="w" fact="0.2269"/>
              <dgm:constr type="h" for="ch" forName="Accent3" refType="h" fact="0.1623"/>
              <dgm:constr type="r" for="ch" forName="Accent2" refType="w" fact="0.3587"/>
              <dgm:constr type="t" for="ch" forName="Accent2" refType="h" fact="0.2719"/>
              <dgm:constr type="w" for="ch" forName="Accent2" refType="w" fact="0.2269"/>
              <dgm:constr type="h" for="ch" forName="Accent2" refType="h" fact="0.1623"/>
              <dgm:constr type="r" for="ch" forName="Accent1" refType="w" fact="0"/>
              <dgm:constr type="t" for="ch" forName="Accent1" refType="h" fact="0"/>
              <dgm:constr type="w" for="ch" forName="Accent1" refType="w" fact="0"/>
              <dgm:constr type="h" for="ch" forName="Accent1" refType="h" fact="0"/>
              <dgm:constr type="r" for="ch" forName="Child3" refType="w" fact="0.9446"/>
              <dgm:constr type="t" for="ch" forName="Child3" refType="h" fact="0.646"/>
              <dgm:constr type="w" for="ch" forName="Child3" refType="w" fact="0.4927"/>
              <dgm:constr type="h" for="ch" forName="Child3" refType="h" fact="0.354"/>
              <dgm:constr type="r" for="ch" forName="Parent" refType="w"/>
              <dgm:constr type="t" for="ch" forName="Parent" refType="h" fact="0.1751"/>
              <dgm:constr type="w" for="ch" forName="Parent" refType="w" fact="0.6013"/>
              <dgm:constr type="h" for="ch" forName="Parent" refType="h" fact="0.4319"/>
              <dgm:constr type="r" for="ch" forName="Child1" refType="w" fact="0.4927"/>
              <dgm:constr type="t" for="ch" forName="Child1" refType="h" fact="0"/>
              <dgm:constr type="w" for="ch" forName="Child1" refType="w" fact="0.4927"/>
              <dgm:constr type="h" for="ch" forName="Child1" refType="h" fact="0.354"/>
              <dgm:constr type="r" for="ch" forName="Child2" refType="w" fact="0.4927"/>
              <dgm:constr type="t" for="ch" forName="Child2" refType="h" fact="0.428"/>
              <dgm:constr type="w" for="ch" forName="Child2" refType="w" fact="0.4927"/>
              <dgm:constr type="h" for="ch" forName="Child2" refType="h" fact="0.354"/>
            </dgm:constrLst>
          </dgm:if>
          <dgm:if name="Name17" axis="ch ch" ptType="node node" st="1 1" cnt="1 0" func="cnt" op="equ" val="4">
            <dgm:alg type="composite">
              <dgm:param type="ar" val="0.682"/>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Accent4" refType="w" fact="0.5427"/>
              <dgm:constr type="t" for="ch" forName="Accent4" refType="h" fact="0.6834"/>
              <dgm:constr type="w" for="ch" forName="Accent4" refType="w" fact="0.2269"/>
              <dgm:constr type="h" for="ch" forName="Accent4" refType="h" fact="0.1333"/>
              <dgm:constr type="r" for="ch" forName="Accent3" refType="w" fact="0.3587"/>
              <dgm:constr type="t" for="ch" forName="Accent3" refType="h" fact="0.4021"/>
              <dgm:constr type="w" for="ch" forName="Accent3" refType="w" fact="0.2269"/>
              <dgm:constr type="h" for="ch" forName="Accent3" refType="h" fact="0.1333"/>
              <dgm:constr type="r" for="ch" forName="Accent2" refType="w" fact="0.6235"/>
              <dgm:constr type="t" for="ch" forName="Accent2" refType="h" fact="0.1529"/>
              <dgm:constr type="w" for="ch" forName="Accent2" refType="w" fact="0.2269"/>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9446"/>
              <dgm:constr type="t" for="ch" forName="Child4" refType="h" fact="0.7093"/>
              <dgm:constr type="w" for="ch" forName="Child4" refType="w" fact="0.4927"/>
              <dgm:constr type="h" for="ch" forName="Child4" refType="h" fact="0.2907"/>
              <dgm:constr type="r" for="ch" forName="Parent" refType="w"/>
              <dgm:constr type="t" for="ch" forName="Parent" refType="h" fact="0.3226"/>
              <dgm:constr type="w" for="ch" forName="Parent" refType="w" fact="0.6013"/>
              <dgm:constr type="h" for="ch" forName="Parent" refType="h" fact="0.3547"/>
              <dgm:constr type="r" for="ch" forName="Child2" refType="w" fact="0.4927"/>
              <dgm:constr type="t" for="ch" forName="Child2" refType="h" fact="0.1788"/>
              <dgm:constr type="w" for="ch" forName="Child2" refType="w" fact="0.4927"/>
              <dgm:constr type="h" for="ch" forName="Child2" refType="h" fact="0.2907"/>
              <dgm:constr type="r" for="ch" forName="Child3" refType="w" fact="0.4927"/>
              <dgm:constr type="t" for="ch" forName="Child3" refType="h" fact="0.5303"/>
              <dgm:constr type="w" for="ch" forName="Child3" refType="w" fact="0.4927"/>
              <dgm:constr type="h" for="ch" forName="Child3" refType="h" fact="0.2907"/>
              <dgm:constr type="r" for="ch" forName="Child1" refType="w" fact="0.9446"/>
              <dgm:constr type="t" for="ch" forName="Child1" refType="h" fact="0"/>
              <dgm:constr type="w" for="ch" forName="Child1" refType="w" fact="0.4927"/>
              <dgm:constr type="h" for="ch" forName="Child1" refType="h" fact="0.2907"/>
            </dgm:constrLst>
          </dgm:if>
          <dgm:if name="Name18" axis="ch ch" ptType="node node" st="1 1" cnt="1 0" func="cnt" op="equ" val="5">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Accent5" refType="w" fact="0.7142"/>
              <dgm:constr type="t" for="ch" forName="Accent5" refType="h" fact="0.7126"/>
              <dgm:constr type="w" for="ch" forName="Accent5" refType="w" fact="0.1622"/>
              <dgm:constr type="h" for="ch" forName="Accent5" refType="h" fact="0.1333"/>
              <dgm:constr type="r" for="ch" forName="Accent4" refType="w" fact="0.388"/>
              <dgm:constr type="t" for="ch" forName="Accent4" refType="h" fact="0.6834"/>
              <dgm:constr type="w" for="ch" forName="Accent4" refType="w" fact="0.1622"/>
              <dgm:constr type="h" for="ch" forName="Accent4" refType="h" fact="0.1333"/>
              <dgm:constr type="r" for="ch" forName="Accent3" refType="w" fact="0.2565"/>
              <dgm:constr type="t" for="ch" forName="Accent3" refType="h" fact="0.4021"/>
              <dgm:constr type="w" for="ch" forName="Accent3" refType="w" fact="0.1622"/>
              <dgm:constr type="h" for="ch" forName="Accent3" refType="h" fact="0.1333"/>
              <dgm:constr type="r" for="ch" forName="Accent2" refType="w" fact="0.4458"/>
              <dgm:constr type="t" for="ch" forName="Accent2" refType="h" fact="0.1529"/>
              <dgm:constr type="w" for="ch" forName="Accent2" refType="w" fact="0.1622"/>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6754"/>
              <dgm:constr type="t" for="ch" forName="Child4" refType="h" fact="0.7093"/>
              <dgm:constr type="w" for="ch" forName="Child4" refType="w" fact="0.3523"/>
              <dgm:constr type="h" for="ch" forName="Child4" refType="h" fact="0.2907"/>
              <dgm:constr type="r" for="ch" forName="Parent" refType="w" fact="0.715"/>
              <dgm:constr type="t" for="ch" forName="Parent" refType="h" fact="0.3226"/>
              <dgm:constr type="w" for="ch" forName="Parent" refType="w" fact="0.4299"/>
              <dgm:constr type="h" for="ch" forName="Parent" refType="h" fact="0.3547"/>
              <dgm:constr type="r" for="ch" forName="Child2" refType="w" fact="0.3523"/>
              <dgm:constr type="t" for="ch" forName="Child2" refType="h" fact="0.1788"/>
              <dgm:constr type="w" for="ch" forName="Child2" refType="w" fact="0.3523"/>
              <dgm:constr type="h" for="ch" forName="Child2" refType="h" fact="0.2907"/>
              <dgm:constr type="r" for="ch" forName="Child3" refType="w" fact="0.3523"/>
              <dgm:constr type="t" for="ch" forName="Child3" refType="h" fact="0.5303"/>
              <dgm:constr type="w" for="ch" forName="Child3" refType="w" fact="0.3523"/>
              <dgm:constr type="h" for="ch" forName="Child3" refType="h" fact="0.2907"/>
              <dgm:constr type="r" for="ch" forName="Child5" refType="w"/>
              <dgm:constr type="t" for="ch" forName="Child5" refType="h" fact="0.5305"/>
              <dgm:constr type="w" for="ch" forName="Child5" refType="w" fact="0.3523"/>
              <dgm:constr type="h" for="ch" forName="Child5" refType="h" fact="0.2907"/>
              <dgm:constr type="r" for="ch" forName="Child1" refType="w" fact="0.6754"/>
              <dgm:constr type="t" for="ch" forName="Child1" refType="h" fact="0"/>
              <dgm:constr type="w" for="ch" forName="Child1" refType="w" fact="0.3523"/>
              <dgm:constr type="h" for="ch" forName="Child1" refType="h" fact="0.2907"/>
            </dgm:constrLst>
          </dgm:if>
          <dgm:else name="Name19">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6" refType="primFontSz" refFor="des" refForName="Parent" op="lte"/>
              <dgm:constr type="primFontSz" for="des" forName="Child7"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ptType="node" op="equ" val="65"/>
              <dgm:constr type="r" for="ch" forName="Accent6" refType="w" fact="0.9066"/>
              <dgm:constr type="t" for="ch" forName="Accent6" refType="h" fact="0.4635"/>
              <dgm:constr type="w" for="ch" forName="Accent6" refType="w" fact="0.1622"/>
              <dgm:constr type="h" for="ch" forName="Accent6" refType="h" fact="0.1333"/>
              <dgm:constr type="r" for="ch" forName="Accent5" refType="w" fact="0.7142"/>
              <dgm:constr type="t" for="ch" forName="Accent5" refType="h" fact="0.7126"/>
              <dgm:constr type="w" for="ch" forName="Accent5" refType="w" fact="0.1622"/>
              <dgm:constr type="h" for="ch" forName="Accent5" refType="h" fact="0.1333"/>
              <dgm:constr type="r" for="ch" forName="Accent4" refType="w" fact="0.388"/>
              <dgm:constr type="t" for="ch" forName="Accent4" refType="h" fact="0.6834"/>
              <dgm:constr type="w" for="ch" forName="Accent4" refType="w" fact="0.1622"/>
              <dgm:constr type="h" for="ch" forName="Accent4" refType="h" fact="0.1333"/>
              <dgm:constr type="r" for="ch" forName="Accent3" refType="w" fact="0.2565"/>
              <dgm:constr type="t" for="ch" forName="Accent3" refType="h" fact="0.4021"/>
              <dgm:constr type="w" for="ch" forName="Accent3" refType="w" fact="0.1622"/>
              <dgm:constr type="h" for="ch" forName="Accent3" refType="h" fact="0.1333"/>
              <dgm:constr type="r" for="ch" forName="Accent2" refType="w" fact="0.4458"/>
              <dgm:constr type="t" for="ch" forName="Accent2" refType="h" fact="0.1529"/>
              <dgm:constr type="w" for="ch" forName="Accent2" refType="w" fact="0.1622"/>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6754"/>
              <dgm:constr type="t" for="ch" forName="Child4" refType="h" fact="0.7093"/>
              <dgm:constr type="w" for="ch" forName="Child4" refType="w" fact="0.3523"/>
              <dgm:constr type="h" for="ch" forName="Child4" refType="h" fact="0.2907"/>
              <dgm:constr type="r" for="ch" forName="Parent" refType="w" fact="0.715"/>
              <dgm:constr type="t" for="ch" forName="Parent" refType="h" fact="0.3226"/>
              <dgm:constr type="w" for="ch" forName="Parent" refType="w" fact="0.4299"/>
              <dgm:constr type="h" for="ch" forName="Parent" refType="h" fact="0.3547"/>
              <dgm:constr type="r" for="ch" forName="Child2" refType="w" fact="0.3523"/>
              <dgm:constr type="t" for="ch" forName="Child2" refType="h" fact="0.1788"/>
              <dgm:constr type="w" for="ch" forName="Child2" refType="w" fact="0.3523"/>
              <dgm:constr type="h" for="ch" forName="Child2" refType="h" fact="0.2907"/>
              <dgm:constr type="r" for="ch" forName="Child3" refType="w" fact="0.3523"/>
              <dgm:constr type="t" for="ch" forName="Child3" refType="h" fact="0.5303"/>
              <dgm:constr type="w" for="ch" forName="Child3" refType="w" fact="0.3523"/>
              <dgm:constr type="h" for="ch" forName="Child3" refType="h" fact="0.2907"/>
              <dgm:constr type="r" for="ch" forName="Child5" refType="w"/>
              <dgm:constr type="t" for="ch" forName="Child5" refType="h" fact="0.5305"/>
              <dgm:constr type="w" for="ch" forName="Child5" refType="w" fact="0.3523"/>
              <dgm:constr type="h" for="ch" forName="Child5" refType="h" fact="0.2907"/>
              <dgm:constr type="r" for="ch" forName="Child6" refType="w"/>
              <dgm:constr type="t" for="ch" forName="Child6" refType="h" fact="0.1784"/>
              <dgm:constr type="w" for="ch" forName="Child6" refType="w" fact="0.3523"/>
              <dgm:constr type="h" for="ch" forName="Child6" refType="h" fact="0.2907"/>
              <dgm:constr type="r" for="ch" forName="Child1" refType="w" fact="0.6754"/>
              <dgm:constr type="t" for="ch" forName="Child1" refType="h" fact="0"/>
              <dgm:constr type="w" for="ch" forName="Child1" refType="w" fact="0.3523"/>
              <dgm:constr type="h" for="ch" forName="Child1" refType="h" fact="0.2907"/>
            </dgm:constrLst>
          </dgm:else>
        </dgm:choose>
      </dgm:else>
    </dgm:choose>
    <dgm:forEach name="wrapper" axis="self" ptType="parTrans">
      <dgm:forEach name="accentRepeat" axis="self">
        <dgm:layoutNode name="Accent" styleLbl="bgShp">
          <dgm:alg type="sp"/>
          <dgm:shape xmlns:r="http://schemas.openxmlformats.org/officeDocument/2006/relationships" type="hexagon" r:blip="" zOrderOff="-2">
            <dgm:adjLst>
              <dgm:adj idx="1" val="0.289"/>
              <dgm:adj idx="2" val="1.1547"/>
            </dgm:adjLst>
          </dgm:shape>
          <dgm:presOf/>
        </dgm:layoutNode>
      </dgm:forEach>
    </dgm:forEach>
    <dgm:forEach name="Name20" axis="ch" ptType="node" cnt="1">
      <dgm:layoutNode name="Parent" styleLbl="node0">
        <dgm:varLst>
          <dgm:chMax val="6"/>
          <dgm:chPref val="6"/>
        </dgm:varLst>
        <dgm:alg type="tx"/>
        <dgm:shape xmlns:r="http://schemas.openxmlformats.org/officeDocument/2006/relationships" type="hexagon" r:blip="">
          <dgm:adjLst>
            <dgm:adj idx="1" val="0.2857"/>
            <dgm:adj idx="2" val="1.1547"/>
          </dgm:adjLst>
        </dgm:shape>
        <dgm:presOf axis="self"/>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1" axis="ch ch" ptType="node node" st="1 1" cnt="1 1">
      <dgm:layoutNode name="Accent1">
        <dgm:alg type="sp"/>
        <dgm:shape xmlns:r="http://schemas.openxmlformats.org/officeDocument/2006/relationships" r:blip="" zOrderOff="-2">
          <dgm:adjLst/>
        </dgm:shape>
        <dgm:presOf/>
        <dgm:constrLst/>
        <dgm:forEach name="Name22" ref="accentRepeat"/>
      </dgm:layoutNode>
      <dgm:layoutNode name="Child1"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3" axis="ch ch" ptType="node node" st="1 2" cnt="1 1">
      <dgm:layoutNode name="Accent2">
        <dgm:alg type="sp"/>
        <dgm:shape xmlns:r="http://schemas.openxmlformats.org/officeDocument/2006/relationships" r:blip="" zOrderOff="-2">
          <dgm:adjLst/>
        </dgm:shape>
        <dgm:presOf/>
        <dgm:constrLst/>
        <dgm:forEach name="Name24" ref="accentRepeat"/>
      </dgm:layoutNode>
      <dgm:layoutNode name="Child2"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5" axis="ch ch" ptType="node node" st="1 3" cnt="1 1">
      <dgm:layoutNode name="Accent3">
        <dgm:alg type="sp"/>
        <dgm:shape xmlns:r="http://schemas.openxmlformats.org/officeDocument/2006/relationships" r:blip="" zOrderOff="-2">
          <dgm:adjLst/>
        </dgm:shape>
        <dgm:presOf/>
        <dgm:constrLst/>
        <dgm:forEach name="Name26" ref="accentRepeat"/>
      </dgm:layoutNode>
      <dgm:layoutNode name="Child3"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7" axis="ch ch" ptType="node node" st="1 4" cnt="1 1">
      <dgm:layoutNode name="Accent4">
        <dgm:alg type="sp"/>
        <dgm:shape xmlns:r="http://schemas.openxmlformats.org/officeDocument/2006/relationships" r:blip="">
          <dgm:adjLst/>
        </dgm:shape>
        <dgm:presOf/>
        <dgm:constrLst/>
        <dgm:forEach name="Name28" ref="accentRepeat"/>
      </dgm:layoutNode>
      <dgm:layoutNode name="Child4"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9" axis="ch ch" ptType="node node" st="1 5" cnt="1 1">
      <dgm:layoutNode name="Accent5">
        <dgm:alg type="sp"/>
        <dgm:shape xmlns:r="http://schemas.openxmlformats.org/officeDocument/2006/relationships" r:blip="">
          <dgm:adjLst/>
        </dgm:shape>
        <dgm:presOf/>
        <dgm:constrLst/>
        <dgm:forEach name="Name30" ref="accentRepeat"/>
      </dgm:layoutNode>
      <dgm:layoutNode name="Child5"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31" axis="ch ch" ptType="node node" st="1 6" cnt="1 1">
      <dgm:layoutNode name="Accent6">
        <dgm:alg type="sp"/>
        <dgm:shape xmlns:r="http://schemas.openxmlformats.org/officeDocument/2006/relationships" r:blip="">
          <dgm:adjLst/>
        </dgm:shape>
        <dgm:presOf/>
        <dgm:constrLst/>
        <dgm:forEach name="Name32" ref="accentRepeat"/>
      </dgm:layoutNode>
      <dgm:layoutNode name="Child6"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a:extLst>
              <a:ext uri="{FF2B5EF4-FFF2-40B4-BE49-F238E27FC236}">
                <a16:creationId xmlns:a16="http://schemas.microsoft.com/office/drawing/2014/main" id="{C7D75EA9-CDDA-4D17-B5F5-63442F6064E4}"/>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r>
              <a:rPr lang="de-AT"/>
              <a:t>Binnenschiffe als Teil der Transportkette</a:t>
            </a:r>
          </a:p>
        </p:txBody>
      </p:sp>
      <p:sp>
        <p:nvSpPr>
          <p:cNvPr id="3" name="Datumsplatzhalter 2">
            <a:extLst>
              <a:ext uri="{FF2B5EF4-FFF2-40B4-BE49-F238E27FC236}">
                <a16:creationId xmlns:a16="http://schemas.microsoft.com/office/drawing/2014/main" id="{745BD30E-D25F-4DFB-B9E1-E5AE9CB0B444}"/>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342F4030-4D8A-4246-814D-3D1567CD35BB}" type="datetime1">
              <a:rPr lang="de-AT" smtClean="0"/>
              <a:t>02.06.2026</a:t>
            </a:fld>
            <a:endParaRPr lang="de-AT"/>
          </a:p>
        </p:txBody>
      </p:sp>
      <p:sp>
        <p:nvSpPr>
          <p:cNvPr id="4" name="Fußzeilenplatzhalter 3">
            <a:extLst>
              <a:ext uri="{FF2B5EF4-FFF2-40B4-BE49-F238E27FC236}">
                <a16:creationId xmlns:a16="http://schemas.microsoft.com/office/drawing/2014/main" id="{7EBB62D4-ED93-481A-AE77-B42E92BC8EBC}"/>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r>
              <a:rPr lang="de-AT"/>
              <a:t>Lehrunterlagen von rewway.at</a:t>
            </a:r>
          </a:p>
        </p:txBody>
      </p:sp>
      <p:sp>
        <p:nvSpPr>
          <p:cNvPr id="5" name="Foliennummernplatzhalter 4">
            <a:extLst>
              <a:ext uri="{FF2B5EF4-FFF2-40B4-BE49-F238E27FC236}">
                <a16:creationId xmlns:a16="http://schemas.microsoft.com/office/drawing/2014/main" id="{174D353F-9BB3-48CF-88EE-78C6CAB2DC2F}"/>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47256781-ACFC-457A-8F79-3F295F602FD2}" type="slidenum">
              <a:rPr lang="de-AT" smtClean="0"/>
              <a:t>‹Nr.›</a:t>
            </a:fld>
            <a:endParaRPr lang="de-AT"/>
          </a:p>
        </p:txBody>
      </p:sp>
    </p:spTree>
    <p:extLst>
      <p:ext uri="{BB962C8B-B14F-4D97-AF65-F5344CB8AC3E}">
        <p14:creationId xmlns:p14="http://schemas.microsoft.com/office/powerpoint/2010/main" val="2230226352"/>
      </p:ext>
    </p:extLst>
  </p:cSld>
  <p:clrMap bg1="lt1" tx1="dk1" bg2="lt2" tx2="dk2" accent1="accent1" accent2="accent2" accent3="accent3" accent4="accent4" accent5="accent5" accent6="accent6" hlink="hlink" folHlink="folHlink"/>
  <p:hf/>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r>
              <a:rPr lang="de-AT"/>
              <a:t>Binnenschiffe als Teil der Transportkette</a:t>
            </a:r>
          </a:p>
        </p:txBody>
      </p:sp>
      <p:sp>
        <p:nvSpPr>
          <p:cNvPr id="3" name="Datumsplatzhalt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A94F0D5-E232-4360-8B8C-58EF9D3E6905}" type="datetime1">
              <a:rPr lang="de-AT" smtClean="0"/>
              <a:t>02.06.2026</a:t>
            </a:fld>
            <a:endParaRPr lang="de-AT"/>
          </a:p>
        </p:txBody>
      </p:sp>
      <p:sp>
        <p:nvSpPr>
          <p:cNvPr id="4" name="Folienbildplatzhalt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de-AT"/>
          </a:p>
        </p:txBody>
      </p:sp>
      <p:sp>
        <p:nvSpPr>
          <p:cNvPr id="5" name="Notizenplatzhalt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6" name="Fußzeilenplatzhalt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r>
              <a:rPr lang="de-AT"/>
              <a:t>Lehrunterlagen von rewway.at</a:t>
            </a:r>
          </a:p>
        </p:txBody>
      </p:sp>
      <p:sp>
        <p:nvSpPr>
          <p:cNvPr id="7" name="Foliennummernplatzhalt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B1635B3-DF70-4CFD-87CA-EB6AFDCA10EE}" type="slidenum">
              <a:rPr lang="de-AT" smtClean="0"/>
              <a:t>‹Nr.›</a:t>
            </a:fld>
            <a:endParaRPr lang="de-AT"/>
          </a:p>
        </p:txBody>
      </p:sp>
    </p:spTree>
    <p:extLst>
      <p:ext uri="{BB962C8B-B14F-4D97-AF65-F5344CB8AC3E}">
        <p14:creationId xmlns:p14="http://schemas.microsoft.com/office/powerpoint/2010/main" val="1327977337"/>
      </p:ext>
    </p:extLst>
  </p:cSld>
  <p:clrMap bg1="lt1" tx1="dk1" bg2="lt2" tx2="dk2" accent1="accent1" accent2="accent2" accent3="accent3" accent4="accent4" accent5="accent5" accent6="accent6" hlink="hlink" folHlink="folHlink"/>
  <p:hf/>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3" Type="http://schemas.openxmlformats.org/officeDocument/2006/relationships/hyperlink" Target="https://www.youtube.com/watch?v=RRIhiR-13Ok" TargetMode="External"/><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3" Type="http://schemas.openxmlformats.org/officeDocument/2006/relationships/hyperlink" Target="https://eur02.safelinks.protection.outlook.com/?url=https%3A%2F%2Fcreativecommons.org%2Flicenses%2Fby%2F4.0%2F&amp;data=05%7C02%7CChristina.Pum%40fh-steyr.at%7C7b4f5267538d4e4f8b9e08dd07a91804%7Cf88d4b736bb24b9aabc7eb96e5a6407c%7C0%7C0%7C638675145021774088%7CUnknown%7CTWFpbGZsb3d8eyJFbXB0eU1hcGkiOnRydWUsIlYiOiIwLjAuMDAwMCIsIlAiOiJXaW4zMiIsIkFOIjoiTWFpbCIsIldUIjoyfQ%3D%3D%7C0%7C%7C%7C&amp;sdata=9LPkO40gt4lSIjZgqoYlUQis%2BJm0GwebFgLlM25hglI%3D&amp;reserved=0" TargetMode="External"/><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dirty="0"/>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02.06.2026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1</a:t>
            </a:fld>
            <a:endParaRPr lang="de-AT"/>
          </a:p>
        </p:txBody>
      </p:sp>
    </p:spTree>
    <p:extLst>
      <p:ext uri="{BB962C8B-B14F-4D97-AF65-F5344CB8AC3E}">
        <p14:creationId xmlns:p14="http://schemas.microsoft.com/office/powerpoint/2010/main" val="18169971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dirty="0"/>
              <a:t>Wasserstraßen sind weit mehr als Verkehrswege – sie sind Lebensraum, Wirtschaftsgrundlage und Schlüssel für nachhaltige Mobilität. In diesem interaktiven Video erfährst du, welche Rolle Flüsse und Kanäle für Logistik, Umwelt und Klimaschutz spielen. Inkludierte </a:t>
            </a:r>
            <a:r>
              <a:rPr lang="de-AT" dirty="0" err="1"/>
              <a:t>Quizzes</a:t>
            </a:r>
            <a:r>
              <a:rPr lang="de-AT" dirty="0"/>
              <a:t> und Spiele machen das Thema greifbar und laden zum aktiven Mitmachen ein.</a:t>
            </a:r>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02.06.2026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4</a:t>
            </a:fld>
            <a:endParaRPr lang="de-AT"/>
          </a:p>
        </p:txBody>
      </p:sp>
    </p:spTree>
    <p:extLst>
      <p:ext uri="{BB962C8B-B14F-4D97-AF65-F5344CB8AC3E}">
        <p14:creationId xmlns:p14="http://schemas.microsoft.com/office/powerpoint/2010/main" val="378415940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dirty="0"/>
              <a:t>Die Biozönose und das Biotop bilden ein Ökosystem. Das Biotop bezeichnet den Lebensraum, in dem Organismen existieren, während die Biozönose die gesamte Gemeinschaft von Tieren, Pflanzen und Mikroorganismen darstellt, die in diesem Lebensraum leben. Das Ökosystem setzt sich also aus unbelebten (abiotischen) und belebten (biotischen) Faktoren zusammen.</a:t>
            </a:r>
          </a:p>
          <a:p>
            <a:endParaRPr lang="de-AT" dirty="0"/>
          </a:p>
          <a:p>
            <a:r>
              <a:rPr lang="de-AT" dirty="0"/>
              <a:t>Fließgewässer sind Wasserläufe, die aufgrund eines bestimmten Gefälles gebildet werden. Ohne ein entsprechendes Gefälle würde das Wasser nicht in Bewegung kommen und könnte nicht von einem Ort zum anderen fließen. In der Regel verlaufen Fließgewässer anfangs sehr steil und werden im weiteren Verlauf immer flacher. Dies liegt daran, dass das Wasser auf steilerem Untergrund schneller fließt und somit mehr Energie hat, um das umgebende Material zu erodieren und das Flussbett zu vertiefen.</a:t>
            </a:r>
          </a:p>
          <a:p>
            <a:r>
              <a:rPr lang="de-AT" dirty="0"/>
              <a:t>Die Bildung natürlicher Fließgewässer ist eng mit Niederschlägen verbunden. Das Wasser fließt in Richtung der niedrigsten Stelle, wenn Regen oder Schnee auf den Boden fällt und transportiert dabei Material, das sich am Grund des Flusses ablagert. Die trägt dazu bei, dass der Fluss im Laufe der Zeit breiter und tiefer wird. Infolgedessen kommt es zur Bildung einer Vielzahl von Lebensräumen für Pflanzen und Tiere, die an das spezielle Ökosystem der Flüsse angepasst sind.</a:t>
            </a:r>
          </a:p>
          <a:p>
            <a:endParaRPr lang="de-AT" dirty="0"/>
          </a:p>
          <a:p>
            <a:r>
              <a:rPr lang="de-AT" dirty="0"/>
              <a:t>Fließgewässer können jedoch auch künstlich durch menschliche Intervention entstehen. Dies kann geschehen, um die Bewässerung von Feldern zu verbessern oder um Wasserkraft zu erzeugen. In solchen Fällen wird das Gelände gezielt verändert, um einen künstlichen Fluss zu schaffen. Auch unter diesen Umständen entwickelt sich im Laufe der Zeit ein eigenes Ökosystem, das sich an die besonderen Umstände des künstlichen Flusses anpasst.</a:t>
            </a:r>
          </a:p>
          <a:p>
            <a:r>
              <a:rPr lang="de-AT" dirty="0"/>
              <a:t>Insgesamt sind Fließgewässer von großer Bedeutung für unsere Umwelt. Sie fungieren nicht nur als Lebensraum für zahlreiche Tier- und Pflanzenarten, sondern spielen auch eine wichtige Rolle im Wasserhaushalt und im Stoffkreislauf der Erde.</a:t>
            </a:r>
          </a:p>
          <a:p>
            <a:endParaRPr lang="de-AT" dirty="0"/>
          </a:p>
          <a:p>
            <a:r>
              <a:rPr lang="de-AT" dirty="0"/>
              <a:t>Die Donau entspringt im Schwarzwald, Deutschland, und durchquert zehn Anrainerstaaten, bevor sie in Rumänien und der Ukraine ins Schwarze Meer mündet. Mit einer Gesamtlänge von 2.845 km und einer schiffbaren Strecke von etwa 2.415 km ist die Donau seit der Frühgeschichte Europas eine bedeutende Handelsroute. Zudem dient sie als wichtige Quelle für Energie und Trinkwasser und bietet einen einzigartigen Lebens- und Erholungsraum.</a:t>
            </a:r>
          </a:p>
          <a:p>
            <a:endParaRPr lang="de-AT" dirty="0"/>
          </a:p>
          <a:p>
            <a:r>
              <a:rPr lang="de-AT" dirty="0"/>
              <a:t>Quellen:</a:t>
            </a:r>
          </a:p>
          <a:p>
            <a:r>
              <a:rPr lang="de-AT" dirty="0" err="1"/>
              <a:t>Studysmarter</a:t>
            </a:r>
            <a:r>
              <a:rPr lang="de-AT" dirty="0"/>
              <a:t> (2026): https://www.studysmarter.de/schule/geographie/hydrographie/fliessgewaesser/; Abruf 15.05.2026</a:t>
            </a:r>
          </a:p>
          <a:p>
            <a:r>
              <a:rPr lang="de-AT" dirty="0" err="1"/>
              <a:t>Viadonau</a:t>
            </a:r>
            <a:r>
              <a:rPr lang="de-AT" dirty="0"/>
              <a:t> (2019): https://www.viadonau.org/fileadmin/user_upload/Handbuch_der_Donauschifffahrt.pdf; S. 14, Abruf 27.05.2026</a:t>
            </a:r>
          </a:p>
          <a:p>
            <a:endParaRPr lang="de-AT" dirty="0"/>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02.06.2026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7</a:t>
            </a:fld>
            <a:endParaRPr lang="de-AT"/>
          </a:p>
        </p:txBody>
      </p:sp>
    </p:spTree>
    <p:extLst>
      <p:ext uri="{BB962C8B-B14F-4D97-AF65-F5344CB8AC3E}">
        <p14:creationId xmlns:p14="http://schemas.microsoft.com/office/powerpoint/2010/main" val="36482552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dirty="0"/>
              <a:t>Flüsse sind Wasserläufe, die aus einer Quelle entspringen und durch ein bestimmtes Gefälle entstehen. Ohne ein entsprechendes Gefälle würde das Wasser nicht in Bewegung kommen und könnte nicht von einem Ort zum anderen fließen. In der Regel verlaufen Fließgewässer anfangs sehr steil und werden im weiteren Verlauf immer flacher. Dies liegt daran, dass das Wasser auf steilerem Untergrund schneller fließt und somit mehr Energie hat, um das umgebende Material zu erodieren und das Flussbett zu vertiefen.</a:t>
            </a:r>
          </a:p>
          <a:p>
            <a:r>
              <a:rPr lang="de-AT" dirty="0"/>
              <a:t>Die Bildung natürlicher Fließgewässer ist eng mit Niederschlägen verbunden. Das Wasser fließt in Richtung der niedrigsten Stelle, wenn Regen oder Schnee auf den Boden fällt und transportiert dabei Material, das sich am Grund des Flusses ablagert. Die trägt dazu bei, dass der Fluss im Laufe der Zeit breiter und tiefer wird. Flüsse münden in einem See, Fluss oder Meer.</a:t>
            </a:r>
          </a:p>
          <a:p>
            <a:endParaRPr lang="de-AT" dirty="0"/>
          </a:p>
          <a:p>
            <a:r>
              <a:rPr lang="de-AT" dirty="0"/>
              <a:t>Ein Kanal ist eine künstlich angelegte Wasserstraße, die in der Regel dazu dient, Schiffe von einem Ort zum anderen zu befördern. Im Gegensatz zu Flüssen haben Kanäle keine natürliche Quelle oder Mündung und das Wasser in ihnen fließt normalerweise nicht. Stattdessen werden sie so gebaut, dass sie möglichst eben verlaufen. Gelegentlich sind Schleusen erforderlich, um den Höhenunterschied zwischen verschiedenen Kanälen oder Flüssen auszugleichen. Kanäle können auch verschiedene Gewässer miteinander verbinden, wie Seen, Flüsse oder sogar Meere. Es gibt jedoch auch natürliche Meerengen wie den Ärmelkanal oder künstliche Wasserwege wie die meisten Kanäle in Venedig, die </a:t>
            </a:r>
            <a:r>
              <a:rPr lang="de-AT" dirty="0" err="1"/>
              <a:t>inkorrekterweise</a:t>
            </a:r>
            <a:r>
              <a:rPr lang="de-AT" dirty="0"/>
              <a:t> als Kanäle bezeichnet werden.</a:t>
            </a:r>
            <a:br>
              <a:rPr lang="de-AT" dirty="0"/>
            </a:br>
            <a:endParaRPr lang="de-AT" dirty="0"/>
          </a:p>
          <a:p>
            <a:r>
              <a:rPr lang="de-AT" dirty="0"/>
              <a:t>Quellen:</a:t>
            </a:r>
          </a:p>
          <a:p>
            <a:r>
              <a:rPr lang="de-AT" dirty="0" err="1"/>
              <a:t>Klexikon</a:t>
            </a:r>
            <a:r>
              <a:rPr lang="de-AT" dirty="0"/>
              <a:t> (2024): https://klexikon.zum.de/wiki/Kanal; Abruf 15.05.2026</a:t>
            </a:r>
          </a:p>
          <a:p>
            <a:r>
              <a:rPr lang="de-AT" dirty="0" err="1"/>
              <a:t>Studysmarter</a:t>
            </a:r>
            <a:r>
              <a:rPr lang="de-AT" dirty="0"/>
              <a:t> (2026): https://www.studysmarter.de/schule/geographie/hydrographie/fliessgewaesser/; Abruf 15.05.2025</a:t>
            </a:r>
          </a:p>
          <a:p>
            <a:endParaRPr lang="de-AT" dirty="0"/>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02.06.2026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8</a:t>
            </a:fld>
            <a:endParaRPr lang="de-AT"/>
          </a:p>
        </p:txBody>
      </p:sp>
    </p:spTree>
    <p:extLst>
      <p:ext uri="{BB962C8B-B14F-4D97-AF65-F5344CB8AC3E}">
        <p14:creationId xmlns:p14="http://schemas.microsoft.com/office/powerpoint/2010/main" val="418350770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dirty="0"/>
              <a:t>Bildquellen:</a:t>
            </a:r>
          </a:p>
          <a:p>
            <a:r>
              <a:rPr lang="de-AT" dirty="0" err="1"/>
              <a:t>Pixabay</a:t>
            </a:r>
            <a:r>
              <a:rPr lang="de-AT" dirty="0"/>
              <a:t> (2025): https://pixabay.com/de/photos/rheintal-fluss-deutschland-6665508/; Abruf 15.05.2025</a:t>
            </a:r>
          </a:p>
          <a:p>
            <a:r>
              <a:rPr lang="de-AT" dirty="0"/>
              <a:t>Bild rechts mit freundlicher Erlaubnis von Haeger &amp; Schmidt </a:t>
            </a:r>
            <a:r>
              <a:rPr lang="de-AT" dirty="0" err="1"/>
              <a:t>Logistics</a:t>
            </a:r>
            <a:r>
              <a:rPr lang="de-AT" dirty="0"/>
              <a:t> GmbH</a:t>
            </a:r>
          </a:p>
          <a:p>
            <a:endParaRPr lang="de-AT" dirty="0"/>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02.06.2026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9</a:t>
            </a:fld>
            <a:endParaRPr lang="de-AT"/>
          </a:p>
        </p:txBody>
      </p:sp>
    </p:spTree>
    <p:extLst>
      <p:ext uri="{BB962C8B-B14F-4D97-AF65-F5344CB8AC3E}">
        <p14:creationId xmlns:p14="http://schemas.microsoft.com/office/powerpoint/2010/main" val="150058125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dirty="0"/>
              <a:t>Quelle:</a:t>
            </a:r>
          </a:p>
          <a:p>
            <a:r>
              <a:rPr lang="de-AT" dirty="0" err="1"/>
              <a:t>Youtube</a:t>
            </a:r>
            <a:r>
              <a:rPr lang="de-AT" dirty="0"/>
              <a:t>: https://www.youtube.com/watch?v=K5mupflaclY; Abruf 15.05.2026</a:t>
            </a:r>
          </a:p>
          <a:p>
            <a:endParaRPr lang="de-AT" dirty="0"/>
          </a:p>
          <a:p>
            <a:r>
              <a:rPr lang="de-AT" dirty="0"/>
              <a:t>Beispiel für Beantwortung der Fragen:</a:t>
            </a:r>
          </a:p>
          <a:p>
            <a:r>
              <a:rPr lang="de-AT" dirty="0"/>
              <a:t>Bach:</a:t>
            </a:r>
          </a:p>
          <a:p>
            <a:r>
              <a:rPr lang="de-AT" dirty="0"/>
              <a:t>Breite: Ein Bach ist in der Regel relativ schmal (ca. 1-3m)</a:t>
            </a:r>
          </a:p>
          <a:p>
            <a:r>
              <a:rPr lang="de-AT" dirty="0"/>
              <a:t>Tiefe: Bäche können sehr unterschiedliche Tiefen haben, je nachdem, wie viel Wasser sie führen und welche Art von Gelände sie durchfließen. Als Richtwert gilt eine Tiefe bis 1,5 Meter.</a:t>
            </a:r>
          </a:p>
          <a:p>
            <a:r>
              <a:rPr lang="de-AT" dirty="0"/>
              <a:t>Länge: Bäche sind kürzer als Flüsse und Ströme und fließen oft nur über kurze Strecken.</a:t>
            </a:r>
          </a:p>
          <a:p>
            <a:endParaRPr lang="de-AT" dirty="0"/>
          </a:p>
          <a:p>
            <a:r>
              <a:rPr lang="de-AT" dirty="0"/>
              <a:t>Fluss:</a:t>
            </a:r>
          </a:p>
          <a:p>
            <a:r>
              <a:rPr lang="de-AT" dirty="0"/>
              <a:t>Breite: Flüsse können von schmalen Abschnitten bis zu sehr breiten Wasserstraßen reichen.</a:t>
            </a:r>
          </a:p>
          <a:p>
            <a:r>
              <a:rPr lang="de-AT" dirty="0"/>
              <a:t>Tiefe: Flüsse können auch in der Tiefe variieren, aber sie sind oft tief genug für die Schifffahrt. Mittlere Wassertiefe von mehr als 1,5m.</a:t>
            </a:r>
          </a:p>
          <a:p>
            <a:r>
              <a:rPr lang="de-AT" dirty="0"/>
              <a:t>Länge: Flüsse sind in der Regel länger als Bäche und fließen über große Entfernungen.</a:t>
            </a:r>
          </a:p>
          <a:p>
            <a:endParaRPr lang="de-AT" dirty="0"/>
          </a:p>
          <a:p>
            <a:r>
              <a:rPr lang="de-AT" dirty="0"/>
              <a:t>Strom:</a:t>
            </a:r>
          </a:p>
          <a:p>
            <a:r>
              <a:rPr lang="de-AT" dirty="0"/>
              <a:t>= großer Fluss, der im Meer mündet</a:t>
            </a:r>
          </a:p>
          <a:p>
            <a:r>
              <a:rPr lang="de-AT" dirty="0"/>
              <a:t>Breite: Ein Strom kann breiter sein als ein Bach oder Fluss.</a:t>
            </a:r>
          </a:p>
          <a:p>
            <a:r>
              <a:rPr lang="de-AT" dirty="0"/>
              <a:t>Tiefe: Die Tiefe eines Stroms kann je nach Region und Wasserführung variieren.</a:t>
            </a:r>
          </a:p>
          <a:p>
            <a:r>
              <a:rPr lang="de-AT" dirty="0"/>
              <a:t>Länge: Ströme können ebenfalls sehr lang sein und oft fließen sie durch mehrere Länder oder Regionen.</a:t>
            </a:r>
          </a:p>
          <a:p>
            <a:endParaRPr lang="de-AT" dirty="0"/>
          </a:p>
          <a:p>
            <a:r>
              <a:rPr lang="de-AT" dirty="0"/>
              <a:t>Kanal:</a:t>
            </a:r>
          </a:p>
          <a:p>
            <a:r>
              <a:rPr lang="de-AT" dirty="0"/>
              <a:t>= künstlich geschaffene Wasserstraße</a:t>
            </a:r>
          </a:p>
          <a:p>
            <a:r>
              <a:rPr lang="de-AT" dirty="0"/>
              <a:t>Breite: Ein Kanal kann eine breite Wasserstraße sein.</a:t>
            </a:r>
          </a:p>
          <a:p>
            <a:r>
              <a:rPr lang="de-AT" dirty="0"/>
              <a:t>Tiefe: Die Tiefe kann variieren, aber viele Kanäle werden für die Schifffahrt genutzt und sind daher tief genug für Boote.</a:t>
            </a:r>
          </a:p>
          <a:p>
            <a:r>
              <a:rPr lang="de-AT" dirty="0"/>
              <a:t>Länge: Kanäle können sehr lang sein, da sie oft dazu dienen, Gebiete über große Entfernungen miteinander zu verbinden.</a:t>
            </a:r>
          </a:p>
          <a:p>
            <a:endParaRPr lang="de-AT" dirty="0"/>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02.06.2026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10</a:t>
            </a:fld>
            <a:endParaRPr lang="de-AT"/>
          </a:p>
        </p:txBody>
      </p:sp>
    </p:spTree>
    <p:extLst>
      <p:ext uri="{BB962C8B-B14F-4D97-AF65-F5344CB8AC3E}">
        <p14:creationId xmlns:p14="http://schemas.microsoft.com/office/powerpoint/2010/main" val="207475307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dirty="0"/>
              <a:t>Flüsse und Kanäle erfüllen neben ihrer Funktion als Transportwege eine Vielzahl weiterer wichtiger Aufgaben. Sie sind für die Entwässerung und den Abfluss von Niederschlägen unerlässlich und spielen eine wichtige Rolle bei der Wasserversorgung und -erhaltung. Darüber hinaus tragen sie zur Hochwasser- und Eisgefahrabwehr bei und können in staugeregelten Abschnitten kostengünstige und umweltfreundliche Energie liefern. Außerdem werden sie zur Freizeitgestaltung genutzt. Flüsse stellen die natürlichen Hauptadern für den Wasserabfluss dar und werden oft zur Entnahme großer Wassermengen für industrielle, landwirtschaftliche und Trinkwasserzwecke genutzt.</a:t>
            </a:r>
          </a:p>
          <a:p>
            <a:r>
              <a:rPr lang="de-AT" dirty="0"/>
              <a:t>Die Nutzung von Wasserkraft ist eine äußerst umweltfreundliche Methode zur Energiegewinnung. In Deutschland werden Laufwasserkraftwerke oft im Rahmen der Flussregulierung für den Schiffsverkehr gebaut.</a:t>
            </a:r>
          </a:p>
          <a:p>
            <a:endParaRPr lang="de-AT" dirty="0"/>
          </a:p>
          <a:p>
            <a:r>
              <a:rPr lang="de-AT" dirty="0"/>
              <a:t>Quelle:</a:t>
            </a:r>
          </a:p>
          <a:p>
            <a:r>
              <a:rPr lang="de-AT" dirty="0"/>
              <a:t>BDB (2026): https://www.binnenschiff.de/system-wasserstrasse/wasserstrasse/; Abruf 15.05.2026</a:t>
            </a:r>
          </a:p>
          <a:p>
            <a:endParaRPr lang="de-AT" dirty="0"/>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02.06.2026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11</a:t>
            </a:fld>
            <a:endParaRPr lang="de-AT"/>
          </a:p>
        </p:txBody>
      </p:sp>
    </p:spTree>
    <p:extLst>
      <p:ext uri="{BB962C8B-B14F-4D97-AF65-F5344CB8AC3E}">
        <p14:creationId xmlns:p14="http://schemas.microsoft.com/office/powerpoint/2010/main" val="135154769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Wasserstraßen sind oberirdische Gewässer, die als Verkehrswege für Schiffe dienen. Liegen sie innerhalb eines Landes, spricht man von Binnenwasserstraßen – am Meer von Seewasserstraßen. Flüsse sind natürliche Wasserstraßen, Kanäle hingegen künstlich angelegt.</a:t>
            </a:r>
          </a:p>
          <a:p>
            <a:endParaRPr lang="de-AT" dirty="0"/>
          </a:p>
          <a:p>
            <a:r>
              <a:rPr lang="de-AT" dirty="0"/>
              <a:t>Flüsse können als die ersten Straßen überhaupt bezeichnet werden, Menschen reisten darauf bereits mit Booten und Flößen bevor es die ersten Fahrzeuge mit Rädern gab. Die ersten bedeutenden Siedlungen der Geschichte entstanden an Flüssen.</a:t>
            </a:r>
          </a:p>
          <a:p>
            <a:r>
              <a:rPr lang="de-AT" dirty="0"/>
              <a:t>Während der Industrialisierung im 19. Jahrhundert begann die Geschichte der Kanäle in Europa. England, der steigende Bedarf an Kohle für die Fabriken war ein Problem, das durch den Ausbau der Wasserstraßen gelöst werden sollte. In den Niederlanden wurden Kanäle gebaut, um Wasser aus den niedrig gelegenen Landesteilen abzuleiten. Mit der Industrialisierung im 19. Jahrhundert nahm die Bedeutung künstlicher Wasserwege stark zu. In Österreich wurde etwa der Wiener Donaukanal ausgebaut. Aufgrund seiner unmittelbaren Nähe zur damaligen Stadt Wien entwickelte er sich zu einem zentralen Bindeglied für die Personen- und Güterschifffahrt – eine Rolle, die er bis heute in Teilen erfüllt.</a:t>
            </a:r>
          </a:p>
          <a:p>
            <a:endParaRPr lang="de-AT" dirty="0"/>
          </a:p>
          <a:p>
            <a:endParaRPr lang="de-AT" dirty="0"/>
          </a:p>
          <a:p>
            <a:r>
              <a:rPr lang="de-AT" dirty="0"/>
              <a:t>Quellen: </a:t>
            </a:r>
          </a:p>
          <a:p>
            <a:r>
              <a:rPr lang="de-AT" dirty="0"/>
              <a:t>WSV: https://www.schifffahrtsschule.wsv.de/Webs/Schifffahrtsschule/SharedDocs/Downloads/Rheinstromgebiet/Wasserstrassen.pdf?__blob=publicationFile&amp;v=1; Abruf 27.05.2026</a:t>
            </a:r>
          </a:p>
          <a:p>
            <a:r>
              <a:rPr lang="de-AT" dirty="0"/>
              <a:t>Planet wissen WDR (2026): https://www.planet-wissen.de/technik/schifffahrt/kanaele_kuenstliche_wasserwege/pwieeuropaeischekanalgeschichte100.html; Abruf 27.05.2026</a:t>
            </a:r>
          </a:p>
          <a:p>
            <a:endParaRPr lang="de-AT" dirty="0"/>
          </a:p>
          <a:p>
            <a:r>
              <a:rPr lang="de-AT" dirty="0"/>
              <a:t>Bildquelle:</a:t>
            </a:r>
            <a:br>
              <a:rPr lang="de-AT" dirty="0"/>
            </a:br>
            <a:r>
              <a:rPr lang="de-AT" dirty="0" err="1"/>
              <a:t>Pixabay</a:t>
            </a:r>
            <a:r>
              <a:rPr lang="de-AT" dirty="0"/>
              <a:t> (2024): https://pixabay.com/de/photos/wasserkanal-schiff-himmel-6093822/; Abruf 23.04.2024</a:t>
            </a:r>
          </a:p>
          <a:p>
            <a:endParaRPr lang="de-AT" dirty="0"/>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02.06.2026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12</a:t>
            </a:fld>
            <a:endParaRPr lang="de-AT"/>
          </a:p>
        </p:txBody>
      </p:sp>
    </p:spTree>
    <p:extLst>
      <p:ext uri="{BB962C8B-B14F-4D97-AF65-F5344CB8AC3E}">
        <p14:creationId xmlns:p14="http://schemas.microsoft.com/office/powerpoint/2010/main" val="119352522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dirty="0"/>
              <a:t>Es lassen sich zwei Arten von Güter-Binnenschiffen unterscheiden: Motorgüterschiffe (Selbstfahrer) und Schiffsverbände, bestehend aus einem Motorgüterschiff oder Schubschiff und antriebslosen Einheiten.</a:t>
            </a:r>
          </a:p>
          <a:p>
            <a:r>
              <a:rPr lang="de-AT" dirty="0"/>
              <a:t>Am Rhein sind die einzeln fahrenden Motorgüterschiffe dominant, auf der Mittleren und Unteren Donau werden hauptsächlich die Schiffsverbände bevorzugt. Im Gegensatz dazu ist auf der Oberen Donau das Verhältnis zwischen Einzelfahrern und Schiffsverbänden ausgeglichen. </a:t>
            </a:r>
          </a:p>
          <a:p>
            <a:endParaRPr lang="de-AT" dirty="0"/>
          </a:p>
          <a:p>
            <a:r>
              <a:rPr lang="de-AT" dirty="0"/>
              <a:t>Motorgüterschiffe, auch bekannt als "Selbstfahrer", verfügen über einen oder zwei Motoren und Laderäume. Es gibt verschiedene Arten von Motorgüterschiffen, wie Trockengut-, Tank-, Container- und RoRo-Schiffe. RoRo = Roll-on-Roll-off: transportiert Fahrzeuge</a:t>
            </a:r>
          </a:p>
          <a:p>
            <a:r>
              <a:rPr lang="de-AT" dirty="0"/>
              <a:t>Schubverbände bestehen aus einem Schubschiff (einem zum Schieben dienenden Motorschiff) und einem oder mehreren Schubleichtern oder Schubkähnen. Diese antriebslosen Einheiten sind eng an die schiebende Schiffseinheit angeschlossen und mindestens eine Einheit ist vor dem schiebenden Fahrzeug angebracht.</a:t>
            </a:r>
          </a:p>
          <a:p>
            <a:r>
              <a:rPr lang="de-AT" dirty="0"/>
              <a:t>Für den Antrieb kann auch ein Motorgüterschiff eingesetzt werden, diese Schiffsverbände nennt man Koppel- oder Schub-Koppelverbände. Hierbei sind seitlich ein bis zwei Leichter oder Kähne an das Motorgüterschiff gekoppelt, während bei einem Schub-Koppelverband zusätzlich mehrere Leichter oder Kähne vorangestellt sind.</a:t>
            </a:r>
          </a:p>
          <a:p>
            <a:pPr marL="0" marR="0" lvl="0" indent="0" algn="l" defTabSz="914400" rtl="0" eaLnBrk="1" fontAlgn="auto" latinLnBrk="0" hangingPunct="1">
              <a:lnSpc>
                <a:spcPct val="100000"/>
              </a:lnSpc>
              <a:spcBef>
                <a:spcPts val="0"/>
              </a:spcBef>
              <a:spcAft>
                <a:spcPts val="0"/>
              </a:spcAft>
              <a:buClrTx/>
              <a:buSzTx/>
              <a:buFontTx/>
              <a:buNone/>
              <a:tabLst/>
              <a:defRPr/>
            </a:pPr>
            <a:r>
              <a:rPr lang="de-AT" dirty="0"/>
              <a:t>Schleppschiffe ziehen antriebslose Schiffseinheiten, sogenannte Schleppkähne. Schleppkähne sind Schiffe zur Beförderung von Gütern mit einem Ruderstand zur Steuerung. Da Schleppschiffe im Vergleich zu Schubschiffen wirtschaftlich weniger rentabel sind, kommen Schleppschiffe am Rhein und auf der Donau heute kaum noch vor.</a:t>
            </a:r>
          </a:p>
          <a:p>
            <a:endParaRPr lang="de-AT" dirty="0"/>
          </a:p>
          <a:p>
            <a:r>
              <a:rPr lang="de-AT" dirty="0"/>
              <a:t>Hier ist ein Schubverband auf der Donau beim Eisernen Tor an der Grenze von Serbien und Rumänien zu sehen: bestehend aus einem Schubschiff (einem zum Schieben dienenden Motorschiff) und acht gekoppelten Schubleichtern mit Massengut. Bei uns auf der Donau in Österreich kann ein Schiff mit bis zu 4 Schubleichtern fahren, auf der unteren Donau in Rumänien, wo der Fluss sehr breit ist, sind bis zu 12 Schubleichter möglich.</a:t>
            </a:r>
          </a:p>
          <a:p>
            <a:endParaRPr lang="de-AT" dirty="0"/>
          </a:p>
          <a:p>
            <a:endParaRPr lang="de-AT" dirty="0"/>
          </a:p>
          <a:p>
            <a:r>
              <a:rPr lang="de-AT" dirty="0"/>
              <a:t>Bild: </a:t>
            </a:r>
            <a:r>
              <a:rPr lang="de-AT" dirty="0" err="1"/>
              <a:t>Leitner@TTS</a:t>
            </a:r>
            <a:r>
              <a:rPr lang="de-AT" dirty="0"/>
              <a:t>, Austria</a:t>
            </a:r>
          </a:p>
          <a:p>
            <a:endParaRPr lang="de-AT" dirty="0"/>
          </a:p>
          <a:p>
            <a:r>
              <a:rPr lang="de-AT" dirty="0"/>
              <a:t>Quelle:</a:t>
            </a:r>
          </a:p>
          <a:p>
            <a:r>
              <a:rPr lang="de-AT" dirty="0" err="1"/>
              <a:t>Viadonau</a:t>
            </a:r>
            <a:r>
              <a:rPr lang="de-AT" dirty="0"/>
              <a:t> (2019): Handbuch der Donauschifffahrt; S. 16 &amp; S. 112 ff.</a:t>
            </a:r>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02.06.2026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13</a:t>
            </a:fld>
            <a:endParaRPr lang="de-AT"/>
          </a:p>
        </p:txBody>
      </p:sp>
    </p:spTree>
    <p:extLst>
      <p:ext uri="{BB962C8B-B14F-4D97-AF65-F5344CB8AC3E}">
        <p14:creationId xmlns:p14="http://schemas.microsoft.com/office/powerpoint/2010/main" val="333686019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dirty="0"/>
              <a:t>Das Binnenschiff weist zahlreiche Vorteile gegenüber anderen Transportmitteln auf:</a:t>
            </a:r>
          </a:p>
          <a:p>
            <a:r>
              <a:rPr lang="de-AT" dirty="0"/>
              <a:t>Im Vergleich mit den anderen Landverkehrsträgern bietet das Binnenschiff eine deutlich größere Transportkapazität je Transporteinheit und kann beziehungsweise könnte so einen wichtigen Beitrag zur Entlastung von Straße und Schiene leisten. </a:t>
            </a:r>
          </a:p>
          <a:p>
            <a:r>
              <a:rPr lang="de-AT" dirty="0"/>
              <a:t>Zur Veranschaulichung der Massenleistungsfähigkeit der Binnenschifffahrt:</a:t>
            </a:r>
          </a:p>
          <a:p>
            <a:r>
              <a:rPr lang="de-AT" dirty="0"/>
              <a:t>Ein typisches Binnenschiff auf der Donau mit 4 Leichtern (7.000 Nettotonnen) kann so viel transportieren wie 175 Eisenbahnwaggons oder 280 LKW. </a:t>
            </a:r>
          </a:p>
          <a:p>
            <a:r>
              <a:rPr lang="de-AT" dirty="0"/>
              <a:t>Das entspricht einer LKW-Kolonne von etwa 20 km auf der Autobahn.</a:t>
            </a:r>
          </a:p>
          <a:p>
            <a:endParaRPr lang="de-AT" dirty="0"/>
          </a:p>
          <a:p>
            <a:r>
              <a:rPr lang="de-AT" dirty="0"/>
              <a:t>Was ist ein Schubleichter?</a:t>
            </a:r>
          </a:p>
          <a:p>
            <a:r>
              <a:rPr lang="de-AT" dirty="0"/>
              <a:t>Ein schwimmender Ladebehälter ohne Antrieb. Er wird vorne an ein Binnenschiff angeschlossen und geschoben. </a:t>
            </a:r>
          </a:p>
          <a:p>
            <a:endParaRPr lang="de-AT" dirty="0"/>
          </a:p>
          <a:p>
            <a:endParaRPr lang="de-AT" dirty="0"/>
          </a:p>
          <a:p>
            <a:r>
              <a:rPr lang="de-AT" dirty="0"/>
              <a:t>Quelle: </a:t>
            </a:r>
            <a:r>
              <a:rPr lang="de-AT" dirty="0" err="1"/>
              <a:t>Viadonau</a:t>
            </a:r>
            <a:r>
              <a:rPr lang="de-AT" dirty="0"/>
              <a:t> (2019): Handbuch der Donauschifffahrt S. 18, 19, 112</a:t>
            </a:r>
          </a:p>
          <a:p>
            <a:r>
              <a:rPr lang="de-AT" dirty="0"/>
              <a:t>Bildquelle: </a:t>
            </a:r>
            <a:r>
              <a:rPr lang="de-AT" dirty="0" err="1"/>
              <a:t>Viadonau</a:t>
            </a:r>
            <a:r>
              <a:rPr lang="de-AT" dirty="0"/>
              <a:t> (2019): Handbuch der Donauschifffahrt S. 19</a:t>
            </a:r>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02.06.2026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14</a:t>
            </a:fld>
            <a:endParaRPr lang="de-AT"/>
          </a:p>
        </p:txBody>
      </p:sp>
    </p:spTree>
    <p:extLst>
      <p:ext uri="{BB962C8B-B14F-4D97-AF65-F5344CB8AC3E}">
        <p14:creationId xmlns:p14="http://schemas.microsoft.com/office/powerpoint/2010/main" val="99311784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B33400-8D87-1EB0-0A03-5F5AD1CD009E}"/>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6A5A3690-35EE-A635-9006-4783613D64F1}"/>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CB473033-B092-14E7-38D2-84A3F2D1271A}"/>
              </a:ext>
            </a:extLst>
          </p:cNvPr>
          <p:cNvSpPr>
            <a:spLocks noGrp="1"/>
          </p:cNvSpPr>
          <p:nvPr>
            <p:ph type="body" idx="1"/>
          </p:nvPr>
        </p:nvSpPr>
        <p:spPr/>
        <p:txBody>
          <a:bodyPr/>
          <a:lstStyle/>
          <a:p>
            <a:r>
              <a:rPr lang="de-AT" dirty="0"/>
              <a:t>Im Bezug auf den spezifischen Energieverbrauch kann die Binnenschifffahrt als der effektivste und somit umweltfreundlichste Verkehrsträger bezeichnet werden. Ein typisches Binnenschiff auf der Donau kann eine Tonne Ladung bei gleichem Energieverbrauch beinahe viermal so weit transportieren wie der LKW.</a:t>
            </a:r>
          </a:p>
          <a:p>
            <a:endParaRPr lang="de-AT" dirty="0"/>
          </a:p>
          <a:p>
            <a:r>
              <a:rPr lang="de-AT" dirty="0"/>
              <a:t>Quelle: Viadonau (2019): Handbuch der Donauschifffahrt S. 18</a:t>
            </a:r>
          </a:p>
          <a:p>
            <a:r>
              <a:rPr lang="de-AT" dirty="0"/>
              <a:t>Bildquelle: Viadonau (2019): Handbuch der Donauschifffahrt S. 18</a:t>
            </a:r>
          </a:p>
          <a:p>
            <a:endParaRPr lang="de-AT" dirty="0"/>
          </a:p>
        </p:txBody>
      </p:sp>
      <p:sp>
        <p:nvSpPr>
          <p:cNvPr id="4" name="Kopfzeilenplatzhalter 3">
            <a:extLst>
              <a:ext uri="{FF2B5EF4-FFF2-40B4-BE49-F238E27FC236}">
                <a16:creationId xmlns:a16="http://schemas.microsoft.com/office/drawing/2014/main" id="{0FD40CCD-ED0F-182C-F210-324DFB2CBE0D}"/>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705BA86A-BC67-5C82-0EBF-DF975D16820B}"/>
              </a:ext>
            </a:extLst>
          </p:cNvPr>
          <p:cNvSpPr>
            <a:spLocks noGrp="1"/>
          </p:cNvSpPr>
          <p:nvPr>
            <p:ph type="dt" idx="1"/>
          </p:nvPr>
        </p:nvSpPr>
        <p:spPr/>
        <p:txBody>
          <a:bodyPr/>
          <a:lstStyle/>
          <a:p>
            <a:fld id="{6A94F0D5-E232-4360-8B8C-58EF9D3E6905}" type="datetime1">
              <a:rPr lang="de-AT" smtClean="0"/>
              <a:t>02.06.2026</a:t>
            </a:fld>
            <a:endParaRPr lang="de-AT"/>
          </a:p>
        </p:txBody>
      </p:sp>
      <p:sp>
        <p:nvSpPr>
          <p:cNvPr id="6" name="Fußzeilenplatzhalter 5">
            <a:extLst>
              <a:ext uri="{FF2B5EF4-FFF2-40B4-BE49-F238E27FC236}">
                <a16:creationId xmlns:a16="http://schemas.microsoft.com/office/drawing/2014/main" id="{D6861227-B388-D49D-A808-4BD5F8732579}"/>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8A5ACABB-F160-9B37-6A9F-930F2B7CF928}"/>
              </a:ext>
            </a:extLst>
          </p:cNvPr>
          <p:cNvSpPr>
            <a:spLocks noGrp="1"/>
          </p:cNvSpPr>
          <p:nvPr>
            <p:ph type="sldNum" sz="quarter" idx="5"/>
          </p:nvPr>
        </p:nvSpPr>
        <p:spPr/>
        <p:txBody>
          <a:bodyPr/>
          <a:lstStyle/>
          <a:p>
            <a:fld id="{9B1635B3-DF70-4CFD-87CA-EB6AFDCA10EE}" type="slidenum">
              <a:rPr lang="de-AT" smtClean="0"/>
              <a:t>15</a:t>
            </a:fld>
            <a:endParaRPr lang="de-AT"/>
          </a:p>
        </p:txBody>
      </p:sp>
    </p:spTree>
    <p:extLst>
      <p:ext uri="{BB962C8B-B14F-4D97-AF65-F5344CB8AC3E}">
        <p14:creationId xmlns:p14="http://schemas.microsoft.com/office/powerpoint/2010/main" val="70492694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1FF4ED-DC7C-A267-695D-465A349ED209}"/>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47906C7B-55DF-6AE9-17EC-2FF7921221C7}"/>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23E6D386-0E34-82B6-704E-E0480138B42E}"/>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Kosten, die durch Mobilität entstehen, aber nicht von denjenigen getragen werden, die den Verkehr nutzen, werden als externe Kosten des Verkehrs bezeichnet. Diese Kosten werden auf Dritte, wie Steuerzahler und zukünftige Generationen, übertragen. Die negativen externen Effekte des Verkehrs umfassen insbesondere Schadstoffemissionen, CO2-Emissionen, Lärmemissionen, Unfallfolgekosten, Flächenbeanspruchung sowie Auswirkungen auf Flora und Fauna. Die externen Kosten haben erhebliche gesellschaftliche und gesundheitliche Auswirkungen (z.B. Lebensqualität, Lärmbelastung, Stress, Krankheiten) als auch auf die Umwelt (Klimawandel, Artenvielfalt).</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Quelle:</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Koch, Susanne (2012): Logistik – Eine Einführung in Ökonomie und Nachhaltigkeit, S. 294f</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Bildquelle:</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Pixabay (2025): https://pixabay.com/de/photos/verkehr-transport-stau-autobahn-2251530; Abruf 27.02.2025</a:t>
            </a:r>
          </a:p>
          <a:p>
            <a:endParaRPr lang="de-AT" dirty="0"/>
          </a:p>
        </p:txBody>
      </p:sp>
      <p:sp>
        <p:nvSpPr>
          <p:cNvPr id="4" name="Kopfzeilenplatzhalter 3">
            <a:extLst>
              <a:ext uri="{FF2B5EF4-FFF2-40B4-BE49-F238E27FC236}">
                <a16:creationId xmlns:a16="http://schemas.microsoft.com/office/drawing/2014/main" id="{492277EB-BBE7-5FDC-DAF8-B086681B6B3A}"/>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D410CE8F-5EFB-F3FF-D16A-CDA04FC2BC88}"/>
              </a:ext>
            </a:extLst>
          </p:cNvPr>
          <p:cNvSpPr>
            <a:spLocks noGrp="1"/>
          </p:cNvSpPr>
          <p:nvPr>
            <p:ph type="dt" idx="1"/>
          </p:nvPr>
        </p:nvSpPr>
        <p:spPr/>
        <p:txBody>
          <a:bodyPr/>
          <a:lstStyle/>
          <a:p>
            <a:fld id="{6A94F0D5-E232-4360-8B8C-58EF9D3E6905}" type="datetime1">
              <a:rPr lang="de-AT" smtClean="0"/>
              <a:t>02.06.2026</a:t>
            </a:fld>
            <a:endParaRPr lang="de-AT"/>
          </a:p>
        </p:txBody>
      </p:sp>
      <p:sp>
        <p:nvSpPr>
          <p:cNvPr id="6" name="Fußzeilenplatzhalter 5">
            <a:extLst>
              <a:ext uri="{FF2B5EF4-FFF2-40B4-BE49-F238E27FC236}">
                <a16:creationId xmlns:a16="http://schemas.microsoft.com/office/drawing/2014/main" id="{8E0598D3-4CDE-2758-FEF3-C49BC8307E18}"/>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0443309C-8E3A-9B80-5BE0-3960BE0CCB76}"/>
              </a:ext>
            </a:extLst>
          </p:cNvPr>
          <p:cNvSpPr>
            <a:spLocks noGrp="1"/>
          </p:cNvSpPr>
          <p:nvPr>
            <p:ph type="sldNum" sz="quarter" idx="5"/>
          </p:nvPr>
        </p:nvSpPr>
        <p:spPr/>
        <p:txBody>
          <a:bodyPr/>
          <a:lstStyle/>
          <a:p>
            <a:fld id="{9B1635B3-DF70-4CFD-87CA-EB6AFDCA10EE}" type="slidenum">
              <a:rPr lang="de-AT" smtClean="0"/>
              <a:t>16</a:t>
            </a:fld>
            <a:endParaRPr lang="de-AT"/>
          </a:p>
        </p:txBody>
      </p:sp>
    </p:spTree>
    <p:extLst>
      <p:ext uri="{BB962C8B-B14F-4D97-AF65-F5344CB8AC3E}">
        <p14:creationId xmlns:p14="http://schemas.microsoft.com/office/powerpoint/2010/main" val="95904335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D80330-F713-46D9-FDCB-EA07C2C57DAD}"/>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93AFB5A6-7BF1-FB73-E31F-F0686EED6B45}"/>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CF1022AD-38F4-8341-5003-10FA257D031A}"/>
              </a:ext>
            </a:extLst>
          </p:cNvPr>
          <p:cNvSpPr>
            <a:spLocks noGrp="1"/>
          </p:cNvSpPr>
          <p:nvPr>
            <p:ph type="body" idx="1"/>
          </p:nvPr>
        </p:nvSpPr>
        <p:spPr/>
        <p:txBody>
          <a:bodyPr/>
          <a:lstStyle/>
          <a:p>
            <a:r>
              <a:rPr lang="de-AT" dirty="0"/>
              <a:t>Binnenschiff und Bahn (elektrifiziert) verursachen im Vergleich mit LKW die mit Abstand geringsten externen Kosten. </a:t>
            </a:r>
          </a:p>
          <a:p>
            <a:r>
              <a:rPr lang="de-AT" dirty="0"/>
              <a:t>Im Jahr 2023 lag der Anteil elektrifizierter Strecken aller Infrastrukturbetreiber in Österreich bei etwa 75 Prozent. (vgl. Schienen-Control)</a:t>
            </a:r>
          </a:p>
          <a:p>
            <a:r>
              <a:rPr lang="de-AT" dirty="0"/>
              <a:t>In der EU-27 lag der Elektrifizierungsgrad der Bahnnetze 2023 bei 57,4 %. (vgl. Eurostat 2025)</a:t>
            </a:r>
          </a:p>
          <a:p>
            <a:endParaRPr lang="de-AT" dirty="0"/>
          </a:p>
          <a:p>
            <a:r>
              <a:rPr lang="de-AT" dirty="0"/>
              <a:t>Quellen:</a:t>
            </a:r>
          </a:p>
          <a:p>
            <a:r>
              <a:rPr lang="de-AT" dirty="0"/>
              <a:t>Eigene Darstellung in Anlehnung an:</a:t>
            </a:r>
          </a:p>
          <a:p>
            <a:r>
              <a:rPr lang="de-AT" dirty="0"/>
              <a:t>Christidis, P., &amp; Brons, M. (2016): External </a:t>
            </a:r>
            <a:r>
              <a:rPr lang="de-AT" dirty="0" err="1"/>
              <a:t>costs</a:t>
            </a:r>
            <a:r>
              <a:rPr lang="de-AT" dirty="0"/>
              <a:t> </a:t>
            </a:r>
            <a:r>
              <a:rPr lang="de-AT" dirty="0" err="1"/>
              <a:t>of</a:t>
            </a:r>
            <a:r>
              <a:rPr lang="de-AT" dirty="0"/>
              <a:t> freight </a:t>
            </a:r>
            <a:r>
              <a:rPr lang="de-AT" dirty="0" err="1"/>
              <a:t>transport</a:t>
            </a:r>
            <a:r>
              <a:rPr lang="de-AT" dirty="0"/>
              <a:t> in European Union Member States (Joint Research </a:t>
            </a:r>
            <a:r>
              <a:rPr lang="de-AT" dirty="0" err="1"/>
              <a:t>Centre</a:t>
            </a:r>
            <a:r>
              <a:rPr lang="de-AT" dirty="0"/>
              <a:t> (JRC)). Harvard Dataverse. https://dataverse.harvard.edu/dataset.xhtml?persistentId=doi:10.7910/DVN/YA3VCY https://doi.org/10.7910/DVN/YA3VCY; Abruf 28.01.2025</a:t>
            </a:r>
          </a:p>
          <a:p>
            <a:endParaRPr lang="de-AT" dirty="0"/>
          </a:p>
          <a:p>
            <a:r>
              <a:rPr lang="de-AT" dirty="0"/>
              <a:t>Eurostat (2025): https://ec.europa.eu/eurostat/statistics-explained/index.php?title=Characteristics_of_the_railway_network_in_Europe; Abruf 06.03.2025</a:t>
            </a:r>
          </a:p>
          <a:p>
            <a:r>
              <a:rPr lang="de-AT" dirty="0"/>
              <a:t>Schienen-Control (2025): https://www.schienencontrol.gv.at/de/wettbewerbsregulierung/eisenbahnnetz-oesterreich.html, Abruf 28.01.2025</a:t>
            </a:r>
          </a:p>
          <a:p>
            <a:endParaRPr lang="de-AT" dirty="0"/>
          </a:p>
        </p:txBody>
      </p:sp>
      <p:sp>
        <p:nvSpPr>
          <p:cNvPr id="4" name="Kopfzeilenplatzhalter 3">
            <a:extLst>
              <a:ext uri="{FF2B5EF4-FFF2-40B4-BE49-F238E27FC236}">
                <a16:creationId xmlns:a16="http://schemas.microsoft.com/office/drawing/2014/main" id="{FE26B1F2-091F-4CD4-AAF9-25415FF86B7E}"/>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DA8F8E0A-EF62-D765-4363-67FDC3264926}"/>
              </a:ext>
            </a:extLst>
          </p:cNvPr>
          <p:cNvSpPr>
            <a:spLocks noGrp="1"/>
          </p:cNvSpPr>
          <p:nvPr>
            <p:ph type="dt" idx="1"/>
          </p:nvPr>
        </p:nvSpPr>
        <p:spPr/>
        <p:txBody>
          <a:bodyPr/>
          <a:lstStyle/>
          <a:p>
            <a:fld id="{6A94F0D5-E232-4360-8B8C-58EF9D3E6905}" type="datetime1">
              <a:rPr lang="de-AT" smtClean="0"/>
              <a:t>02.06.2026</a:t>
            </a:fld>
            <a:endParaRPr lang="de-AT"/>
          </a:p>
        </p:txBody>
      </p:sp>
      <p:sp>
        <p:nvSpPr>
          <p:cNvPr id="6" name="Fußzeilenplatzhalter 5">
            <a:extLst>
              <a:ext uri="{FF2B5EF4-FFF2-40B4-BE49-F238E27FC236}">
                <a16:creationId xmlns:a16="http://schemas.microsoft.com/office/drawing/2014/main" id="{4095D735-6A19-4C8F-DACC-79D015DDA23A}"/>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E4314CAD-21D8-13D3-F025-864D21BEED9B}"/>
              </a:ext>
            </a:extLst>
          </p:cNvPr>
          <p:cNvSpPr>
            <a:spLocks noGrp="1"/>
          </p:cNvSpPr>
          <p:nvPr>
            <p:ph type="sldNum" sz="quarter" idx="5"/>
          </p:nvPr>
        </p:nvSpPr>
        <p:spPr/>
        <p:txBody>
          <a:bodyPr/>
          <a:lstStyle/>
          <a:p>
            <a:fld id="{9B1635B3-DF70-4CFD-87CA-EB6AFDCA10EE}" type="slidenum">
              <a:rPr lang="de-AT" smtClean="0"/>
              <a:t>17</a:t>
            </a:fld>
            <a:endParaRPr lang="de-AT"/>
          </a:p>
        </p:txBody>
      </p:sp>
    </p:spTree>
    <p:extLst>
      <p:ext uri="{BB962C8B-B14F-4D97-AF65-F5344CB8AC3E}">
        <p14:creationId xmlns:p14="http://schemas.microsoft.com/office/powerpoint/2010/main" val="102482184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80D324-BEFA-8B08-099E-9A199F92BD9E}"/>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D5FEF866-4B5B-6CF3-15F0-11201D003F69}"/>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19BD1739-D2BF-2DC1-C910-96B6640CEA05}"/>
              </a:ext>
            </a:extLst>
          </p:cNvPr>
          <p:cNvSpPr>
            <a:spLocks noGrp="1"/>
          </p:cNvSpPr>
          <p:nvPr>
            <p:ph type="body" idx="1"/>
          </p:nvPr>
        </p:nvSpPr>
        <p:spPr/>
        <p:txBody>
          <a:bodyPr/>
          <a:lstStyle/>
          <a:p>
            <a:r>
              <a:rPr lang="de-AT" dirty="0"/>
              <a:t>Think-Pair-Share: Alleine (Think), zu zweit oder zu dritt (Pair), dann Diskussionsergebnisse im Plenum präsentieren (Share)</a:t>
            </a:r>
          </a:p>
          <a:p>
            <a:endParaRPr lang="de-AT" dirty="0"/>
          </a:p>
          <a:p>
            <a:r>
              <a:rPr lang="de-AT" dirty="0"/>
              <a:t>Dauer: ca. 15–20 Minuten</a:t>
            </a:r>
          </a:p>
          <a:p>
            <a:r>
              <a:rPr lang="de-AT" dirty="0"/>
              <a:t>Sozialform: Einzelarbeit → Partner- oder Kleingruppenarbeit → Plenumsdiskussion</a:t>
            </a:r>
          </a:p>
          <a:p>
            <a:endParaRPr lang="de-AT" dirty="0"/>
          </a:p>
          <a:p>
            <a:r>
              <a:rPr lang="de-AT" dirty="0"/>
              <a:t>Mögliche Argumente (zur Unterstützung oder als Impuls)</a:t>
            </a:r>
          </a:p>
          <a:p>
            <a:r>
              <a:rPr lang="de-AT" dirty="0"/>
              <a:t>Niedriger Primärenergiebedarf: Binnenschiffe verbrauchen im Vergleich zu Lkw oder Zügen deutlich weniger Energie pro transportierter Tonne.</a:t>
            </a:r>
          </a:p>
          <a:p>
            <a:r>
              <a:rPr lang="de-AT" dirty="0"/>
              <a:t>Geringste externe Kosten: Weniger Luftverschmutzung, Lärm, CO₂-Ausstoß und Infrastrukturverschleiß.</a:t>
            </a:r>
          </a:p>
          <a:p>
            <a:r>
              <a:rPr lang="de-AT" dirty="0"/>
              <a:t>Kaum Unfälle: Sehr hohe Sicherheit im Vergleich zu Straße und Schiene.</a:t>
            </a:r>
          </a:p>
          <a:p>
            <a:r>
              <a:rPr lang="de-AT" dirty="0"/>
              <a:t>Große Transportmengen möglich: Ein Schiff ersetzt viele Lkw.</a:t>
            </a:r>
          </a:p>
          <a:p>
            <a:r>
              <a:rPr lang="de-AT" dirty="0"/>
              <a:t>Nutzung bestehender natürlicher Infrastruktur: Flüsse und Kanäle sind bereits vorhanden.</a:t>
            </a:r>
          </a:p>
          <a:p>
            <a:r>
              <a:rPr lang="de-AT" dirty="0"/>
              <a:t>Langfristig kostengünstig: Besonders bei Massengütern und langen Strecken.</a:t>
            </a:r>
          </a:p>
          <a:p>
            <a:endParaRPr lang="de-AT" dirty="0"/>
          </a:p>
          <a:p>
            <a:r>
              <a:rPr lang="de-AT" dirty="0"/>
              <a:t>Lernziele:</a:t>
            </a:r>
          </a:p>
          <a:p>
            <a:r>
              <a:rPr lang="de-AT" dirty="0"/>
              <a:t>Die </a:t>
            </a:r>
            <a:r>
              <a:rPr lang="de-AT" dirty="0" err="1"/>
              <a:t>Schüler:innen</a:t>
            </a:r>
            <a:r>
              <a:rPr lang="de-AT" dirty="0"/>
              <a:t> analysieren die ökologischen und ökonomischen Vorteile der Binnenschifffahrt im Vergleich zu anderen Verkehrsträgern.</a:t>
            </a:r>
          </a:p>
          <a:p>
            <a:r>
              <a:rPr lang="de-AT" dirty="0"/>
              <a:t>Die </a:t>
            </a:r>
            <a:r>
              <a:rPr lang="de-AT" dirty="0" err="1"/>
              <a:t>Schüler:innen</a:t>
            </a:r>
            <a:r>
              <a:rPr lang="de-AT" dirty="0"/>
              <a:t> argumentieren sachlich und begründet für oder gegen eine stärkere Nutzung der Wasserstraße im Güterverkehr.</a:t>
            </a:r>
          </a:p>
          <a:p>
            <a:r>
              <a:rPr lang="de-AT" dirty="0"/>
              <a:t>Die </a:t>
            </a:r>
            <a:r>
              <a:rPr lang="de-AT" dirty="0" err="1"/>
              <a:t>Schüler:innen</a:t>
            </a:r>
            <a:r>
              <a:rPr lang="de-AT" dirty="0"/>
              <a:t> reflektieren, welche politischen und gesellschaftlichen Rahmenbedingungen die Nutzung der Binnenschifffahrt beeinflussen.</a:t>
            </a:r>
          </a:p>
          <a:p>
            <a:r>
              <a:rPr lang="de-AT" dirty="0"/>
              <a:t>Die </a:t>
            </a:r>
            <a:r>
              <a:rPr lang="de-AT" dirty="0" err="1"/>
              <a:t>Schüler:innen</a:t>
            </a:r>
            <a:r>
              <a:rPr lang="de-AT" dirty="0"/>
              <a:t> präsentieren ihre Ergebnisse strukturiert und verständlich im Plenum und setzen sich mit anderen Perspektiven auseinander.</a:t>
            </a:r>
          </a:p>
        </p:txBody>
      </p:sp>
      <p:sp>
        <p:nvSpPr>
          <p:cNvPr id="4" name="Kopfzeilenplatzhalter 3">
            <a:extLst>
              <a:ext uri="{FF2B5EF4-FFF2-40B4-BE49-F238E27FC236}">
                <a16:creationId xmlns:a16="http://schemas.microsoft.com/office/drawing/2014/main" id="{4A38F138-3D1F-01F1-7E3F-3B9879FB3C5A}"/>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DB6BA6AA-F772-E6BB-A21F-75C5353202AA}"/>
              </a:ext>
            </a:extLst>
          </p:cNvPr>
          <p:cNvSpPr>
            <a:spLocks noGrp="1"/>
          </p:cNvSpPr>
          <p:nvPr>
            <p:ph type="dt" idx="1"/>
          </p:nvPr>
        </p:nvSpPr>
        <p:spPr/>
        <p:txBody>
          <a:bodyPr/>
          <a:lstStyle/>
          <a:p>
            <a:fld id="{6A94F0D5-E232-4360-8B8C-58EF9D3E6905}" type="datetime1">
              <a:rPr lang="de-AT" smtClean="0"/>
              <a:t>02.06.2026</a:t>
            </a:fld>
            <a:endParaRPr lang="de-AT"/>
          </a:p>
        </p:txBody>
      </p:sp>
      <p:sp>
        <p:nvSpPr>
          <p:cNvPr id="6" name="Fußzeilenplatzhalter 5">
            <a:extLst>
              <a:ext uri="{FF2B5EF4-FFF2-40B4-BE49-F238E27FC236}">
                <a16:creationId xmlns:a16="http://schemas.microsoft.com/office/drawing/2014/main" id="{2C2FBCE4-1D48-A200-978B-57749302D916}"/>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C8EFE44D-508D-C109-D091-340ACEB830D6}"/>
              </a:ext>
            </a:extLst>
          </p:cNvPr>
          <p:cNvSpPr>
            <a:spLocks noGrp="1"/>
          </p:cNvSpPr>
          <p:nvPr>
            <p:ph type="sldNum" sz="quarter" idx="5"/>
          </p:nvPr>
        </p:nvSpPr>
        <p:spPr/>
        <p:txBody>
          <a:bodyPr/>
          <a:lstStyle/>
          <a:p>
            <a:fld id="{9B1635B3-DF70-4CFD-87CA-EB6AFDCA10EE}" type="slidenum">
              <a:rPr lang="de-AT" smtClean="0"/>
              <a:t>18</a:t>
            </a:fld>
            <a:endParaRPr lang="de-AT"/>
          </a:p>
        </p:txBody>
      </p:sp>
    </p:spTree>
    <p:extLst>
      <p:ext uri="{BB962C8B-B14F-4D97-AF65-F5344CB8AC3E}">
        <p14:creationId xmlns:p14="http://schemas.microsoft.com/office/powerpoint/2010/main" val="339032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dirty="0"/>
              <a:t>Welche Binnenschiffe und Schiffsverbände auf einer Binnenwasserstraße fahren können, wird hauptsächlich durch die Infrastruktur der Wasserstraße bestimmt:</a:t>
            </a:r>
          </a:p>
          <a:p>
            <a:r>
              <a:rPr lang="de-AT" dirty="0"/>
              <a:t> Tiefe, Breite und Krümmungsradien des Fahrwassers und der Fahrrinne </a:t>
            </a:r>
          </a:p>
          <a:p>
            <a:r>
              <a:rPr lang="de-AT" dirty="0"/>
              <a:t> Größe von Schleusenkammern</a:t>
            </a:r>
          </a:p>
          <a:p>
            <a:r>
              <a:rPr lang="de-AT" dirty="0"/>
              <a:t> Durchfahrtsöffnungen (lichte Höhe und Breite) unter Brücken und Freileitungen </a:t>
            </a:r>
          </a:p>
          <a:p>
            <a:r>
              <a:rPr lang="de-AT" sz="1200" kern="1200" dirty="0">
                <a:solidFill>
                  <a:schemeClr val="tx1"/>
                </a:solidFill>
                <a:effectLst/>
                <a:latin typeface="+mn-lt"/>
                <a:ea typeface="+mn-ea"/>
                <a:cs typeface="+mn-cs"/>
              </a:rPr>
              <a:t>In Österreich ist die </a:t>
            </a:r>
            <a:r>
              <a:rPr lang="de-AT" sz="1200" kern="1200" dirty="0" err="1">
                <a:solidFill>
                  <a:schemeClr val="tx1"/>
                </a:solidFill>
                <a:effectLst/>
                <a:latin typeface="+mn-lt"/>
                <a:ea typeface="+mn-ea"/>
                <a:cs typeface="+mn-cs"/>
              </a:rPr>
              <a:t>viadonau</a:t>
            </a:r>
            <a:r>
              <a:rPr lang="de-AT" sz="1200" kern="1200" dirty="0">
                <a:solidFill>
                  <a:schemeClr val="tx1"/>
                </a:solidFill>
                <a:effectLst/>
                <a:latin typeface="+mn-lt"/>
                <a:ea typeface="+mn-ea"/>
                <a:cs typeface="+mn-cs"/>
              </a:rPr>
              <a:t> für die Erhaltung, Pflege und Weiterentwicklung der Wasserstraßen zuständig.</a:t>
            </a:r>
            <a:br>
              <a:rPr lang="de-AT" sz="1200" kern="1200" dirty="0">
                <a:solidFill>
                  <a:schemeClr val="tx1"/>
                </a:solidFill>
                <a:effectLst/>
                <a:latin typeface="+mn-lt"/>
                <a:ea typeface="+mn-ea"/>
                <a:cs typeface="+mn-cs"/>
              </a:rPr>
            </a:br>
            <a:br>
              <a:rPr lang="de-AT" sz="1200" kern="1200" dirty="0">
                <a:solidFill>
                  <a:schemeClr val="tx1"/>
                </a:solidFill>
                <a:effectLst/>
                <a:latin typeface="+mn-lt"/>
                <a:ea typeface="+mn-ea"/>
                <a:cs typeface="+mn-cs"/>
              </a:rPr>
            </a:br>
            <a:endParaRPr lang="de-AT" dirty="0"/>
          </a:p>
          <a:p>
            <a:endParaRPr lang="de-AT" dirty="0"/>
          </a:p>
          <a:p>
            <a:r>
              <a:rPr lang="de-AT" dirty="0"/>
              <a:t>Quelle:</a:t>
            </a:r>
          </a:p>
          <a:p>
            <a:r>
              <a:rPr lang="de-AT" dirty="0" err="1"/>
              <a:t>Viadonau</a:t>
            </a:r>
            <a:r>
              <a:rPr lang="de-AT" dirty="0"/>
              <a:t> (2019): Handbuch der Donauschifffahrt, S. 47 ff.</a:t>
            </a:r>
          </a:p>
          <a:p>
            <a:endParaRPr lang="de-AT" dirty="0"/>
          </a:p>
          <a:p>
            <a:r>
              <a:rPr lang="de-AT" dirty="0"/>
              <a:t>Bildquelle:</a:t>
            </a:r>
          </a:p>
          <a:p>
            <a:r>
              <a:rPr lang="de-AT" dirty="0" err="1"/>
              <a:t>Pixabay</a:t>
            </a:r>
            <a:r>
              <a:rPr lang="de-AT" dirty="0"/>
              <a:t> (2024): https://pixabay.com/de/photos/rhein-flu%C3%9F-wasser-landschaft-4129208/; Abruf 23.04.2024</a:t>
            </a:r>
          </a:p>
          <a:p>
            <a:endParaRPr lang="de-AT" dirty="0"/>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02.06.2026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19</a:t>
            </a:fld>
            <a:endParaRPr lang="de-AT"/>
          </a:p>
        </p:txBody>
      </p:sp>
    </p:spTree>
    <p:extLst>
      <p:ext uri="{BB962C8B-B14F-4D97-AF65-F5344CB8AC3E}">
        <p14:creationId xmlns:p14="http://schemas.microsoft.com/office/powerpoint/2010/main" val="120445666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dirty="0"/>
              <a:t>Die Fahrrinne bezeichnet jenen Bereich eines Flusses oder Kanals, der für die Schifffahrt vorgesehen ist. In diesem Bereich sorgt die Wasserstraßenverwaltung dafür, dass eine bestimmte Mindesttiefe und -breite eingehalten wird, damit Schiffe sicher fahren können. Die Fahrrinne ist dabei ein Teil des gesamten Fahrwassers, also des grundsätzlich schiffbaren Bereichs eines Gewässers. Bei der Festlegung der Fahrrinne orientiert man sich an einem minimalen Querschnitt. Dieser basiert auf den kritischsten Stellen eines Flussabschnitts – also dort, wo das Gewässer am seichtesten oder am engsten ist, insbesondere bei Niedrigwasser. An der Donau wird die erforderliche Tiefe der Fahrrinne am sogenannten Regulierungsniederwasserstand, kurz RNW, gemessen.</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noProof="0" dirty="0"/>
              <a:t>Die in der Fahrrinne vorhandene Fahrwassertiefe bestimmt, wie weit ein Güterschiff</a:t>
            </a:r>
            <a:r>
              <a:rPr lang="de-AT" sz="1200" baseline="0" noProof="0" dirty="0"/>
              <a:t> </a:t>
            </a:r>
            <a:r>
              <a:rPr lang="de-AT" sz="1200" noProof="0" dirty="0"/>
              <a:t>„abgeladen“ werden kann; je mehr Güter ein Schiff geladen hat, desto</a:t>
            </a:r>
            <a:r>
              <a:rPr lang="de-AT" sz="1200" baseline="0" noProof="0" dirty="0"/>
              <a:t> </a:t>
            </a:r>
            <a:r>
              <a:rPr lang="de-AT" sz="1200" noProof="0" dirty="0"/>
              <a:t>größer ist seine Abladetiefe, d. h. der einem bestimmten Beladungszustand</a:t>
            </a:r>
            <a:r>
              <a:rPr lang="de-AT" sz="1200" baseline="0" noProof="0" dirty="0"/>
              <a:t> </a:t>
            </a:r>
            <a:r>
              <a:rPr lang="de-AT" sz="1200" noProof="0" dirty="0"/>
              <a:t>entsprechende Tiefgang des Schiffes in Ruhelage. Die von der Schifffahrt</a:t>
            </a:r>
            <a:r>
              <a:rPr lang="de-AT" sz="1200" baseline="0" noProof="0" dirty="0"/>
              <a:t> </a:t>
            </a:r>
            <a:r>
              <a:rPr lang="de-AT" sz="1200" noProof="0" dirty="0"/>
              <a:t>nutzbaren Abladetiefen haben einen entscheidenden Einfluss auf die Wirtschaftlichkeit</a:t>
            </a:r>
            <a:r>
              <a:rPr lang="de-AT" sz="1200" baseline="0" noProof="0" dirty="0"/>
              <a:t> </a:t>
            </a:r>
            <a:r>
              <a:rPr lang="de-AT" sz="1200" noProof="0" dirty="0"/>
              <a:t>von Binnenschiffstransporten.</a:t>
            </a:r>
          </a:p>
          <a:p>
            <a:endParaRPr lang="de-AT" dirty="0"/>
          </a:p>
          <a:p>
            <a:endParaRPr lang="de-AT" dirty="0"/>
          </a:p>
          <a:p>
            <a:r>
              <a:rPr lang="de-AT" dirty="0"/>
              <a:t>Quelle:</a:t>
            </a:r>
          </a:p>
          <a:p>
            <a:r>
              <a:rPr lang="de-AT" dirty="0" err="1"/>
              <a:t>Viadonau</a:t>
            </a:r>
            <a:r>
              <a:rPr lang="de-AT" dirty="0"/>
              <a:t> (2019): Handbuch der Donauschifffahrt S. 49f.</a:t>
            </a:r>
          </a:p>
          <a:p>
            <a:endParaRPr lang="de-AT" dirty="0"/>
          </a:p>
          <a:p>
            <a:r>
              <a:rPr lang="de-AT" dirty="0"/>
              <a:t>Grafik:</a:t>
            </a:r>
          </a:p>
          <a:p>
            <a:r>
              <a:rPr lang="de-AT" dirty="0" err="1"/>
              <a:t>Viadonau</a:t>
            </a:r>
            <a:r>
              <a:rPr lang="de-AT" dirty="0"/>
              <a:t> (2019): Handbuch der Donauschifffahrt S. 50</a:t>
            </a:r>
          </a:p>
          <a:p>
            <a:endParaRPr lang="de-AT" dirty="0"/>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02.06.2026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20</a:t>
            </a:fld>
            <a:endParaRPr lang="de-AT"/>
          </a:p>
        </p:txBody>
      </p:sp>
    </p:spTree>
    <p:extLst>
      <p:ext uri="{BB962C8B-B14F-4D97-AF65-F5344CB8AC3E}">
        <p14:creationId xmlns:p14="http://schemas.microsoft.com/office/powerpoint/2010/main" val="422549092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b="0" i="0" dirty="0">
                <a:solidFill>
                  <a:srgbClr val="374151"/>
                </a:solidFill>
                <a:effectLst/>
                <a:latin typeface="Söhne"/>
              </a:rPr>
              <a:t>Schleusen ermöglichen das Überwinden von Höhenunterschieden entlang einer Wasserstraße (meist geschaffen durch Staustufen bei Flusskraftwerken). In einer Kammerschleuse wird bei geschlossenen Schleusentoren die Schleusenkammer gefüllt oder entleert und somit auf das Niveau des Oberwassers oder Unterwassers gehoben bzw. gesenkt. Damit können Schiffe gehoben oder gesenkt und ein Höhenunterschied bis zu 25 Metern überwunden werden.</a:t>
            </a:r>
          </a:p>
          <a:p>
            <a:endParaRPr lang="de-AT" dirty="0"/>
          </a:p>
          <a:p>
            <a:r>
              <a:rPr lang="de-AT" dirty="0"/>
              <a:t>Quelle:</a:t>
            </a:r>
          </a:p>
          <a:p>
            <a:r>
              <a:rPr lang="de-AT" dirty="0" err="1"/>
              <a:t>Klexikon</a:t>
            </a:r>
            <a:r>
              <a:rPr lang="de-AT" dirty="0"/>
              <a:t> (2026): https://klexikon.zum.de/wiki/Schleuse; Abruf 26.05.2026</a:t>
            </a:r>
          </a:p>
          <a:p>
            <a:pPr defTabSz="875172">
              <a:defRPr/>
            </a:pPr>
            <a:r>
              <a:rPr lang="de-AT" dirty="0" err="1"/>
              <a:t>Viadonau</a:t>
            </a:r>
            <a:r>
              <a:rPr lang="de-AT" dirty="0"/>
              <a:t> (2019): Handbuch der Donauschifffahrt , S. 53 f.</a:t>
            </a:r>
          </a:p>
          <a:p>
            <a:pPr defTabSz="875172">
              <a:defRPr/>
            </a:pPr>
            <a:endParaRPr lang="de-AT" dirty="0"/>
          </a:p>
          <a:p>
            <a:pPr defTabSz="875172">
              <a:defRPr/>
            </a:pPr>
            <a:r>
              <a:rPr lang="de-AT" dirty="0"/>
              <a:t>Bildquelle:</a:t>
            </a:r>
          </a:p>
          <a:p>
            <a:pPr defTabSz="875172">
              <a:defRPr/>
            </a:pPr>
            <a:r>
              <a:rPr lang="de-AT" dirty="0"/>
              <a:t>Björn Bosch</a:t>
            </a:r>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02.06.2026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21</a:t>
            </a:fld>
            <a:endParaRPr lang="de-AT"/>
          </a:p>
        </p:txBody>
      </p:sp>
    </p:spTree>
    <p:extLst>
      <p:ext uri="{BB962C8B-B14F-4D97-AF65-F5344CB8AC3E}">
        <p14:creationId xmlns:p14="http://schemas.microsoft.com/office/powerpoint/2010/main" val="189944229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dirty="0">
                <a:hlinkClick r:id="rId3"/>
              </a:rPr>
              <a:t>https://www.youtube.com/watch?v=RRIhiR-13Ok</a:t>
            </a:r>
            <a:endParaRPr lang="de-AT" dirty="0"/>
          </a:p>
          <a:p>
            <a:endParaRPr lang="de-AT" dirty="0"/>
          </a:p>
          <a:p>
            <a:r>
              <a:rPr lang="de-AT" dirty="0"/>
              <a:t>Sieh dir das Video an und versuche folgende Begriffe zu erklären:</a:t>
            </a:r>
          </a:p>
          <a:p>
            <a:pPr marL="171450" indent="-171450">
              <a:buFont typeface="Arial" panose="020B0604020202020204" pitchFamily="34" charset="0"/>
              <a:buChar char="•"/>
            </a:pPr>
            <a:r>
              <a:rPr lang="de-AT" dirty="0"/>
              <a:t>Schleusenkammer</a:t>
            </a:r>
          </a:p>
          <a:p>
            <a:pPr marL="171450" indent="-171450">
              <a:buFont typeface="Arial" panose="020B0604020202020204" pitchFamily="34" charset="0"/>
              <a:buChar char="•"/>
            </a:pPr>
            <a:r>
              <a:rPr lang="de-AT" dirty="0"/>
              <a:t>Obertor und Untertor</a:t>
            </a:r>
          </a:p>
          <a:p>
            <a:endParaRPr lang="de-AT" dirty="0"/>
          </a:p>
          <a:p>
            <a:r>
              <a:rPr lang="de-AT" dirty="0"/>
              <a:t>Die Schleusenkammer ist der Teil der Schleuse, in dem sich das Schiff während des Schleusenvorgangs befindet.</a:t>
            </a:r>
          </a:p>
          <a:p>
            <a:r>
              <a:rPr lang="de-AT" dirty="0"/>
              <a:t>Die beiden Tore am Ende der Schleusenkammer sind Obertor und Untertor. Das Obertor ist das Tor zur Absperrung des höheren Wasserstandes, während das Untertor das Tor zur Absperrung des niedrigeren Wasserstands darstellt. Durch die Änderung des Wasserstandes ist es möglich die Schiffe zu heben oder zu senken.</a:t>
            </a:r>
          </a:p>
          <a:p>
            <a:endParaRPr lang="de-AT" dirty="0"/>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02.06.2026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22</a:t>
            </a:fld>
            <a:endParaRPr lang="de-AT"/>
          </a:p>
        </p:txBody>
      </p:sp>
    </p:spTree>
    <p:extLst>
      <p:ext uri="{BB962C8B-B14F-4D97-AF65-F5344CB8AC3E}">
        <p14:creationId xmlns:p14="http://schemas.microsoft.com/office/powerpoint/2010/main" val="7988578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dirty="0"/>
              <a:t>Brücken können über Wasserstraßen, Hafeneinfahrten oder Flusskraftwerke führen. Je nach Abstand der Brückenpfeiler ergeben sich eine oder mehrere Durchfahrtsöffnungen. Der Großteil der Brücken hat 2 Öffnungen für den Schiffsverkehr (Berg- und Talfahrt). Schifffahrtszeichen auf der Brücke zeigen an, ob die Durchfahrt erlaubt oder verboten ist. Auf </a:t>
            </a:r>
            <a:r>
              <a:rPr lang="de-AT" dirty="0" err="1"/>
              <a:t>ungestauten</a:t>
            </a:r>
            <a:r>
              <a:rPr lang="de-AT" dirty="0"/>
              <a:t> Flussabschnitten können die Wasserstände variieren, was die Durchfahrtsmöglichkeiten unter Brücken bei hohen Wasserständen beeinträchtigen kann. </a:t>
            </a:r>
          </a:p>
          <a:p>
            <a:br>
              <a:rPr lang="de-AT" dirty="0"/>
            </a:br>
            <a:r>
              <a:rPr lang="de-AT" dirty="0"/>
              <a:t>Ob ein Schiff unter einer Brücke passieren kann, hängt in erster Linie von zwei Faktoren ab: der Durchfahrtshöhe der Brücke über dem Wasserspiegel und der Fixpunkthöhe des Schiffs. </a:t>
            </a:r>
          </a:p>
          <a:p>
            <a:r>
              <a:rPr lang="de-AT" dirty="0"/>
              <a:t>„Die Fixpunkthöhe bezeichnet den senkrechten Abstand zwischen der Wasserlinie und dem höchsten unbeweglichen Punkt eines Schiffes, nachdem bewegliche Teile wie beispielsweise Masten, Radar oder Steuerhaus umgeklappt oder abgesenkt wurden.“ (</a:t>
            </a:r>
            <a:r>
              <a:rPr lang="de-AT" dirty="0" err="1"/>
              <a:t>Viadonau</a:t>
            </a:r>
            <a:r>
              <a:rPr lang="de-AT" dirty="0"/>
              <a:t> 2019: Handbuch der Donauschifffahrt, S.55-56)</a:t>
            </a:r>
          </a:p>
          <a:p>
            <a:r>
              <a:rPr lang="de-AT" dirty="0"/>
              <a:t>Wenn die Fixpunkthöhe eines Schiffs zu groß ist, kann sie durch das Laden von Ballastwasser in spezielle Tanks oder durch Laden von festem Ballast reduziert werden.</a:t>
            </a:r>
          </a:p>
          <a:p>
            <a:br>
              <a:rPr lang="de-AT" dirty="0"/>
            </a:br>
            <a:r>
              <a:rPr lang="de-AT" dirty="0"/>
              <a:t>Neben der Höhe einer Brückendurchfahrt und der Fixpunkthöhe eines Schiffes kann auch das Profil der Brücke die Durchfahrtsmöglichkeit beeinflussen. Insbesondere bei bogenförmigen Brücken muss ein ausreichender Sicherheitsabstand gewährleistet sein. </a:t>
            </a:r>
          </a:p>
          <a:p>
            <a:endParaRPr lang="de-AT" dirty="0"/>
          </a:p>
          <a:p>
            <a:r>
              <a:rPr lang="de-AT" dirty="0"/>
              <a:t>Quelle:</a:t>
            </a:r>
          </a:p>
          <a:p>
            <a:r>
              <a:rPr lang="de-AT" dirty="0" err="1"/>
              <a:t>Viadonau</a:t>
            </a:r>
            <a:r>
              <a:rPr lang="de-AT" dirty="0"/>
              <a:t> (2019): Handbuch der Donauschifffahrt, S. 55 ff.</a:t>
            </a:r>
          </a:p>
          <a:p>
            <a:endParaRPr lang="de-AT" dirty="0"/>
          </a:p>
          <a:p>
            <a:r>
              <a:rPr lang="de-AT" dirty="0"/>
              <a:t>Bildquelle:</a:t>
            </a:r>
          </a:p>
          <a:p>
            <a:r>
              <a:rPr lang="de-AT" dirty="0" err="1"/>
              <a:t>Viadonau</a:t>
            </a:r>
            <a:r>
              <a:rPr lang="de-AT" dirty="0"/>
              <a:t> (2019): Handbuch der Donauschifffahrt , S. 56</a:t>
            </a:r>
          </a:p>
          <a:p>
            <a:endParaRPr lang="de-AT" dirty="0"/>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02.06.2026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23</a:t>
            </a:fld>
            <a:endParaRPr lang="de-AT"/>
          </a:p>
        </p:txBody>
      </p:sp>
    </p:spTree>
    <p:extLst>
      <p:ext uri="{BB962C8B-B14F-4D97-AF65-F5344CB8AC3E}">
        <p14:creationId xmlns:p14="http://schemas.microsoft.com/office/powerpoint/2010/main" val="425491540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dirty="0"/>
              <a:t>Quelle:</a:t>
            </a:r>
          </a:p>
          <a:p>
            <a:r>
              <a:rPr lang="de-AT" dirty="0"/>
              <a:t>Privat / Björn Bosch </a:t>
            </a:r>
          </a:p>
          <a:p>
            <a:endParaRPr lang="de-AT" dirty="0"/>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02.06.2026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24</a:t>
            </a:fld>
            <a:endParaRPr lang="de-AT"/>
          </a:p>
        </p:txBody>
      </p:sp>
    </p:spTree>
    <p:extLst>
      <p:ext uri="{BB962C8B-B14F-4D97-AF65-F5344CB8AC3E}">
        <p14:creationId xmlns:p14="http://schemas.microsoft.com/office/powerpoint/2010/main" val="162907138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Häfen sind Anlagen</a:t>
            </a:r>
            <a:r>
              <a:rPr lang="de-AT" sz="1200" kern="1200" baseline="0" dirty="0">
                <a:solidFill>
                  <a:schemeClr val="tx1"/>
                </a:solidFill>
                <a:effectLst/>
                <a:latin typeface="+mn-lt"/>
                <a:ea typeface="+mn-ea"/>
                <a:cs typeface="+mn-cs"/>
              </a:rPr>
              <a:t> für den Umschlag von Gütern, die über mindestens ein Hafenbecken verfügen. Umschlagstellen ohne Hafenbecken werden als Umschlagsländen (in Österreich) oder als Stromhäfen (in Deutschland) bezeichnet.</a:t>
            </a:r>
            <a:endParaRPr lang="de-AT"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Ein Hafen hat gegenüber einer Lände mehrere Vorteile: Einerseits ergeben sich längere Kaimauern und dadurch</a:t>
            </a:r>
            <a:r>
              <a:rPr lang="de-AT" sz="1200" kern="1200" baseline="0" dirty="0">
                <a:solidFill>
                  <a:schemeClr val="tx1"/>
                </a:solidFill>
                <a:effectLst/>
                <a:latin typeface="+mn-lt"/>
                <a:ea typeface="+mn-ea"/>
                <a:cs typeface="+mn-cs"/>
              </a:rPr>
              <a:t> mehr Umschlagmöglichkeiten bzw. Logistikflächen. Bestimmte Güter dürfen gemäß nationalen Gesetzen nur in einem Hafenbecken umgeschlagen werden. Zusätzlich erfüllt ein Hafen eine wichtige Schutzfunktion: Während Hochwasser, Eisbildung oder anderen extremen Wetterereignissen können Schiffe in einem Hafen sicher verweilen.</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Häfen verknüpfen die Verkehrsträger Straße, Schiene und Wasserstraße miteinander und sind wichtige Dienstleister im Bereich </a:t>
            </a:r>
            <a:r>
              <a:rPr lang="de-AT" sz="1200" b="1" kern="1200" dirty="0">
                <a:solidFill>
                  <a:schemeClr val="tx1"/>
                </a:solidFill>
                <a:effectLst/>
                <a:latin typeface="+mn-lt"/>
                <a:ea typeface="+mn-ea"/>
                <a:cs typeface="+mn-cs"/>
              </a:rPr>
              <a:t>Umschlag, Lagerung</a:t>
            </a:r>
            <a:r>
              <a:rPr lang="de-AT" sz="1200" kern="1200" dirty="0">
                <a:solidFill>
                  <a:schemeClr val="tx1"/>
                </a:solidFill>
                <a:effectLst/>
                <a:latin typeface="+mn-lt"/>
                <a:ea typeface="+mn-ea"/>
                <a:cs typeface="+mn-cs"/>
              </a:rPr>
              <a:t> und </a:t>
            </a:r>
            <a:r>
              <a:rPr lang="de-AT" sz="1200" b="1" kern="1200" dirty="0">
                <a:solidFill>
                  <a:schemeClr val="tx1"/>
                </a:solidFill>
                <a:effectLst/>
                <a:latin typeface="+mn-lt"/>
                <a:ea typeface="+mn-ea"/>
                <a:cs typeface="+mn-cs"/>
              </a:rPr>
              <a:t>Logistik</a:t>
            </a:r>
            <a:r>
              <a:rPr lang="de-AT" sz="1200" kern="1200" dirty="0">
                <a:solidFill>
                  <a:schemeClr val="tx1"/>
                </a:solidFill>
                <a:effectLst/>
                <a:latin typeface="+mn-lt"/>
                <a:ea typeface="+mn-ea"/>
                <a:cs typeface="+mn-cs"/>
              </a:rPr>
              <a:t>. Neben den Grundfunktionen eines Hafens wie </a:t>
            </a:r>
            <a:r>
              <a:rPr lang="de-AT" sz="1200" b="1" kern="1200" dirty="0">
                <a:solidFill>
                  <a:schemeClr val="tx1"/>
                </a:solidFill>
                <a:effectLst/>
                <a:latin typeface="+mn-lt"/>
                <a:ea typeface="+mn-ea"/>
                <a:cs typeface="+mn-cs"/>
              </a:rPr>
              <a:t>Umschlag </a:t>
            </a:r>
            <a:r>
              <a:rPr lang="de-AT" sz="1200" kern="1200" dirty="0">
                <a:solidFill>
                  <a:schemeClr val="tx1"/>
                </a:solidFill>
                <a:effectLst/>
                <a:latin typeface="+mn-lt"/>
                <a:ea typeface="+mn-ea"/>
                <a:cs typeface="+mn-cs"/>
              </a:rPr>
              <a:t>und </a:t>
            </a:r>
            <a:r>
              <a:rPr lang="de-AT" sz="1200" b="1" kern="1200" dirty="0">
                <a:solidFill>
                  <a:schemeClr val="tx1"/>
                </a:solidFill>
                <a:effectLst/>
                <a:latin typeface="+mn-lt"/>
                <a:ea typeface="+mn-ea"/>
                <a:cs typeface="+mn-cs"/>
              </a:rPr>
              <a:t>Lagerung</a:t>
            </a:r>
            <a:r>
              <a:rPr lang="de-AT" sz="1200" kern="1200" dirty="0">
                <a:solidFill>
                  <a:schemeClr val="tx1"/>
                </a:solidFill>
                <a:effectLst/>
                <a:latin typeface="+mn-lt"/>
                <a:ea typeface="+mn-ea"/>
                <a:cs typeface="+mn-cs"/>
              </a:rPr>
              <a:t> werden oft eine ganze Reihe logistischer Mehrwertleistungen für die Kunden wie </a:t>
            </a:r>
            <a:r>
              <a:rPr lang="de-AT" sz="1200" b="1" kern="1200" dirty="0">
                <a:solidFill>
                  <a:schemeClr val="tx1"/>
                </a:solidFill>
                <a:effectLst/>
                <a:latin typeface="+mn-lt"/>
                <a:ea typeface="+mn-ea"/>
                <a:cs typeface="+mn-cs"/>
              </a:rPr>
              <a:t>Verpacken</a:t>
            </a:r>
            <a:r>
              <a:rPr lang="de-AT" sz="1200" kern="1200" dirty="0">
                <a:solidFill>
                  <a:schemeClr val="tx1"/>
                </a:solidFill>
                <a:effectLst/>
                <a:latin typeface="+mn-lt"/>
                <a:ea typeface="+mn-ea"/>
                <a:cs typeface="+mn-cs"/>
              </a:rPr>
              <a:t>, </a:t>
            </a:r>
            <a:r>
              <a:rPr lang="de-AT" sz="1200" b="1" kern="1200" dirty="0" err="1">
                <a:solidFill>
                  <a:schemeClr val="tx1"/>
                </a:solidFill>
                <a:effectLst/>
                <a:latin typeface="+mn-lt"/>
                <a:ea typeface="+mn-ea"/>
                <a:cs typeface="+mn-cs"/>
              </a:rPr>
              <a:t>Stuffing</a:t>
            </a:r>
            <a:r>
              <a:rPr lang="de-AT" sz="1200" b="1" kern="1200" dirty="0">
                <a:solidFill>
                  <a:schemeClr val="tx1"/>
                </a:solidFill>
                <a:effectLst/>
                <a:latin typeface="+mn-lt"/>
                <a:ea typeface="+mn-ea"/>
                <a:cs typeface="+mn-cs"/>
              </a:rPr>
              <a:t> und Stripping </a:t>
            </a:r>
            <a:r>
              <a:rPr lang="de-AT" sz="1200" kern="1200" dirty="0">
                <a:solidFill>
                  <a:schemeClr val="tx1"/>
                </a:solidFill>
                <a:effectLst/>
                <a:latin typeface="+mn-lt"/>
                <a:ea typeface="+mn-ea"/>
                <a:cs typeface="+mn-cs"/>
              </a:rPr>
              <a:t>von Containern, </a:t>
            </a:r>
            <a:r>
              <a:rPr lang="de-AT" sz="1200" b="1" kern="1200" dirty="0">
                <a:solidFill>
                  <a:schemeClr val="tx1"/>
                </a:solidFill>
                <a:effectLst/>
                <a:latin typeface="+mn-lt"/>
                <a:ea typeface="+mn-ea"/>
                <a:cs typeface="+mn-cs"/>
              </a:rPr>
              <a:t>sanitäre Überprüfung</a:t>
            </a:r>
            <a:r>
              <a:rPr lang="de-AT" sz="1200" kern="1200" dirty="0">
                <a:solidFill>
                  <a:schemeClr val="tx1"/>
                </a:solidFill>
                <a:effectLst/>
                <a:latin typeface="+mn-lt"/>
                <a:ea typeface="+mn-ea"/>
                <a:cs typeface="+mn-cs"/>
              </a:rPr>
              <a:t> und </a:t>
            </a:r>
            <a:r>
              <a:rPr lang="de-AT" sz="1200" b="1" kern="1200" dirty="0">
                <a:solidFill>
                  <a:schemeClr val="tx1"/>
                </a:solidFill>
                <a:effectLst/>
                <a:latin typeface="+mn-lt"/>
                <a:ea typeface="+mn-ea"/>
                <a:cs typeface="+mn-cs"/>
              </a:rPr>
              <a:t>Qualitätskontrolle </a:t>
            </a:r>
            <a:r>
              <a:rPr lang="de-AT" sz="1200" kern="1200" dirty="0">
                <a:solidFill>
                  <a:schemeClr val="tx1"/>
                </a:solidFill>
                <a:effectLst/>
                <a:latin typeface="+mn-lt"/>
                <a:ea typeface="+mn-ea"/>
                <a:cs typeface="+mn-cs"/>
              </a:rPr>
              <a:t>angeboten. Damit werden Häfen zu Logistikplattformen und Impulsgebern für Betriebsansiedelungen und wirtschaftliche Entwicklung. Als multimodale logistische Knoten übernehmen sie die Drehscheibenfunktion zwischen den verschiedenen Verkehrsträgern. Ein wichtiger Hinweis für die </a:t>
            </a:r>
            <a:r>
              <a:rPr lang="de-AT" sz="1200" b="1" kern="1200" dirty="0">
                <a:solidFill>
                  <a:schemeClr val="tx1"/>
                </a:solidFill>
                <a:effectLst/>
                <a:latin typeface="+mn-lt"/>
                <a:ea typeface="+mn-ea"/>
                <a:cs typeface="+mn-cs"/>
              </a:rPr>
              <a:t>Leistungsfähigkeit </a:t>
            </a:r>
            <a:r>
              <a:rPr lang="de-AT" sz="1200" kern="1200" dirty="0">
                <a:solidFill>
                  <a:schemeClr val="tx1"/>
                </a:solidFill>
                <a:effectLst/>
                <a:latin typeface="+mn-lt"/>
                <a:ea typeface="+mn-ea"/>
                <a:cs typeface="+mn-cs"/>
              </a:rPr>
              <a:t>eines Hafens sind die Umschlagmengen zwischen den Verkehrsträgern. In einem Hafen erfolgt nicht nur der Umschlag zwischen Wasserstraße, Straße und Schiene, sondern auch zwischen nicht wassergebundenen Verkehrsträgern wie z. B. Schiene-Schiene oder Straße-Schiene.</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dirty="0">
              <a:solidFill>
                <a:schemeClr val="tx1"/>
              </a:solidFill>
              <a:effectLst/>
              <a:latin typeface="+mn-lt"/>
              <a:ea typeface="+mn-ea"/>
              <a:cs typeface="+mn-cs"/>
            </a:endParaRPr>
          </a:p>
          <a:p>
            <a:endParaRPr lang="de-DE" sz="1200" b="0" noProof="0" dirty="0"/>
          </a:p>
          <a:p>
            <a:r>
              <a:rPr lang="de-DE" sz="1200" b="0" noProof="0" dirty="0"/>
              <a:t>Quelle:</a:t>
            </a:r>
            <a:r>
              <a:rPr lang="en-GB" sz="1200" b="0" baseline="0" noProof="0" dirty="0"/>
              <a:t> </a:t>
            </a:r>
            <a:r>
              <a:rPr lang="en-GB" sz="1200" b="0" baseline="0" noProof="0" dirty="0" err="1"/>
              <a:t>viadonau</a:t>
            </a:r>
            <a:r>
              <a:rPr lang="en-GB" sz="1200" b="0" baseline="0" noProof="0" dirty="0"/>
              <a:t> (2019): </a:t>
            </a:r>
            <a:r>
              <a:rPr lang="en-GB" sz="1200" b="0" noProof="0" dirty="0" err="1"/>
              <a:t>Handbuch</a:t>
            </a:r>
            <a:r>
              <a:rPr lang="en-GB" sz="1200" b="0" noProof="0" dirty="0"/>
              <a:t> der </a:t>
            </a:r>
            <a:r>
              <a:rPr lang="en-GB" sz="1200" b="0" noProof="0" dirty="0" err="1"/>
              <a:t>Donauschifffahrt</a:t>
            </a:r>
            <a:r>
              <a:rPr lang="en-GB" sz="1200" b="0" noProof="0" dirty="0"/>
              <a:t>,</a:t>
            </a:r>
            <a:r>
              <a:rPr lang="en-GB" sz="1200" b="0" baseline="0" noProof="0" dirty="0"/>
              <a:t> S. 86</a:t>
            </a:r>
          </a:p>
          <a:p>
            <a:r>
              <a:rPr lang="en-GB" sz="1200" b="0" baseline="0" noProof="0" dirty="0" err="1"/>
              <a:t>Bildquelle</a:t>
            </a:r>
            <a:r>
              <a:rPr lang="en-GB" sz="1200" b="0" baseline="0" noProof="0" dirty="0"/>
              <a:t>: </a:t>
            </a:r>
            <a:r>
              <a:rPr lang="en-GB" sz="1200" b="0" baseline="0" noProof="0" dirty="0" err="1"/>
              <a:t>viadonau</a:t>
            </a:r>
            <a:r>
              <a:rPr lang="en-GB" sz="1200" b="0" baseline="0" noProof="0" dirty="0"/>
              <a:t> (2019): </a:t>
            </a:r>
            <a:r>
              <a:rPr lang="en-GB" sz="1200" b="0" baseline="0" noProof="0" dirty="0" err="1"/>
              <a:t>Handbuch</a:t>
            </a:r>
            <a:r>
              <a:rPr lang="en-GB" sz="1200" b="0" baseline="0" noProof="0" dirty="0"/>
              <a:t> der </a:t>
            </a:r>
            <a:r>
              <a:rPr lang="en-GB" sz="1200" b="0" baseline="0" noProof="0" dirty="0" err="1"/>
              <a:t>Donauschifffahrt</a:t>
            </a:r>
            <a:r>
              <a:rPr lang="en-GB" sz="1200" b="0" baseline="0" noProof="0" dirty="0"/>
              <a:t>, S. </a:t>
            </a:r>
            <a:r>
              <a:rPr lang="en-US" sz="1200" b="0" baseline="0" noProof="0" dirty="0"/>
              <a:t>86</a:t>
            </a:r>
            <a:endParaRPr lang="de-AT" dirty="0"/>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02.06.2026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25</a:t>
            </a:fld>
            <a:endParaRPr lang="de-AT"/>
          </a:p>
        </p:txBody>
      </p:sp>
    </p:spTree>
    <p:extLst>
      <p:ext uri="{BB962C8B-B14F-4D97-AF65-F5344CB8AC3E}">
        <p14:creationId xmlns:p14="http://schemas.microsoft.com/office/powerpoint/2010/main" val="243709386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dirty="0"/>
              <a:t>Jeder Hafen weist eine dreiteilige</a:t>
            </a:r>
            <a:r>
              <a:rPr lang="de-AT" baseline="0" dirty="0"/>
              <a:t> Grundstruktur auf:</a:t>
            </a:r>
          </a:p>
          <a:p>
            <a:pPr marL="171450" indent="-171450">
              <a:buFontTx/>
              <a:buChar char="-"/>
            </a:pPr>
            <a:r>
              <a:rPr lang="de-AT" baseline="0" dirty="0"/>
              <a:t>Wasserseite</a:t>
            </a:r>
          </a:p>
          <a:p>
            <a:pPr marL="171450" indent="-171450">
              <a:buFontTx/>
              <a:buChar char="-"/>
            </a:pPr>
            <a:r>
              <a:rPr lang="de-AT" baseline="0" dirty="0"/>
              <a:t>Hafengebiet</a:t>
            </a:r>
          </a:p>
          <a:p>
            <a:pPr marL="171450" indent="-171450">
              <a:buFontTx/>
              <a:buChar char="-"/>
            </a:pPr>
            <a:r>
              <a:rPr lang="de-AT" dirty="0"/>
              <a:t>Hinterland</a:t>
            </a:r>
          </a:p>
          <a:p>
            <a:pPr marL="0" indent="0">
              <a:buFontTx/>
              <a:buNone/>
            </a:pPr>
            <a:r>
              <a:rPr lang="de-AT" dirty="0"/>
              <a:t>In einem Hafen werden Verkehrsströme aus dem Hinterland, also dem Einzugsgebiet</a:t>
            </a:r>
            <a:r>
              <a:rPr lang="de-AT" baseline="0" dirty="0"/>
              <a:t> eines Hafens, gebündelt sowie entflechtet. Wie groß dieser Einzugsbereich ist, hängt von der ökonomischen Entfernung ab, welche sich nicht nur durch die geografische Entfernung in Kilometern, sondern auch über die Transportdauer und Transportkosten definiert.</a:t>
            </a:r>
          </a:p>
          <a:p>
            <a:pPr marL="0" indent="0">
              <a:buFontTx/>
              <a:buNone/>
            </a:pPr>
            <a:endParaRPr lang="de-AT" baseline="0" dirty="0"/>
          </a:p>
          <a:p>
            <a:pPr marL="0" indent="0">
              <a:buFontTx/>
              <a:buNone/>
            </a:pPr>
            <a:r>
              <a:rPr lang="de-AT" baseline="0" dirty="0"/>
              <a:t>Quelle: </a:t>
            </a:r>
            <a:r>
              <a:rPr lang="en-GB" sz="1200" b="0" baseline="0" noProof="0" dirty="0" err="1"/>
              <a:t>viadonau</a:t>
            </a:r>
            <a:r>
              <a:rPr lang="en-GB" sz="1200" b="0" baseline="0" noProof="0" dirty="0"/>
              <a:t> (2019): </a:t>
            </a:r>
            <a:r>
              <a:rPr lang="de-AT" baseline="0" dirty="0"/>
              <a:t>Handbuch der Donauschifffahrt, S. 87-88</a:t>
            </a:r>
          </a:p>
          <a:p>
            <a:endParaRPr lang="de-AT" dirty="0"/>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02.06.2026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26</a:t>
            </a:fld>
            <a:endParaRPr lang="de-AT"/>
          </a:p>
        </p:txBody>
      </p:sp>
    </p:spTree>
    <p:extLst>
      <p:ext uri="{BB962C8B-B14F-4D97-AF65-F5344CB8AC3E}">
        <p14:creationId xmlns:p14="http://schemas.microsoft.com/office/powerpoint/2010/main" val="399605066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sz="1200" kern="1200" dirty="0">
                <a:solidFill>
                  <a:schemeClr val="tx1"/>
                </a:solidFill>
                <a:effectLst/>
                <a:latin typeface="+mn-lt"/>
                <a:ea typeface="+mn-ea"/>
                <a:cs typeface="+mn-cs"/>
              </a:rPr>
              <a:t>Können die mindestgeltenden Fahrrinnenparameter nicht erreicht werden, muss die zuständige nationale Wasserstraßenverwaltung geeignete Maßnahmen ergreifen, um diese wiederherzustellen. Dies wird normalerweise durch </a:t>
            </a:r>
            <a:r>
              <a:rPr lang="de-AT" sz="1200" b="1" kern="1200" noProof="0" dirty="0" err="1">
                <a:solidFill>
                  <a:schemeClr val="tx1"/>
                </a:solidFill>
                <a:effectLst/>
                <a:latin typeface="+mn-lt"/>
                <a:ea typeface="+mn-ea"/>
                <a:cs typeface="+mn-cs"/>
              </a:rPr>
              <a:t>Baggerungen</a:t>
            </a:r>
            <a:r>
              <a:rPr lang="de-AT" sz="1200" b="1" kern="1200" dirty="0">
                <a:solidFill>
                  <a:schemeClr val="tx1"/>
                </a:solidFill>
                <a:effectLst/>
                <a:latin typeface="+mn-lt"/>
                <a:ea typeface="+mn-ea"/>
                <a:cs typeface="+mn-cs"/>
              </a:rPr>
              <a:t> an </a:t>
            </a:r>
            <a:r>
              <a:rPr lang="de-AT" sz="1200" b="1" kern="1200" dirty="0" err="1">
                <a:solidFill>
                  <a:schemeClr val="tx1"/>
                </a:solidFill>
                <a:effectLst/>
                <a:latin typeface="+mn-lt"/>
                <a:ea typeface="+mn-ea"/>
                <a:cs typeface="+mn-cs"/>
              </a:rPr>
              <a:t>Seichtstellen</a:t>
            </a:r>
            <a:r>
              <a:rPr lang="de-AT" sz="1200" b="1" kern="1200" dirty="0">
                <a:solidFill>
                  <a:schemeClr val="tx1"/>
                </a:solidFill>
                <a:effectLst/>
                <a:latin typeface="+mn-lt"/>
                <a:ea typeface="+mn-ea"/>
                <a:cs typeface="+mn-cs"/>
              </a:rPr>
              <a:t> </a:t>
            </a:r>
            <a:r>
              <a:rPr lang="de-AT" sz="1200" kern="1200" dirty="0">
                <a:solidFill>
                  <a:schemeClr val="tx1"/>
                </a:solidFill>
                <a:effectLst/>
                <a:latin typeface="+mn-lt"/>
                <a:ea typeface="+mn-ea"/>
                <a:cs typeface="+mn-cs"/>
              </a:rPr>
              <a:t>(Furten) innerhalb der Fahrrinne erreicht. Bei </a:t>
            </a:r>
            <a:r>
              <a:rPr lang="de-AT" sz="1200" kern="1200" dirty="0" err="1">
                <a:solidFill>
                  <a:schemeClr val="tx1"/>
                </a:solidFill>
                <a:effectLst/>
                <a:latin typeface="+mn-lt"/>
                <a:ea typeface="+mn-ea"/>
                <a:cs typeface="+mn-cs"/>
              </a:rPr>
              <a:t>Baggerungsarbeiten</a:t>
            </a:r>
            <a:r>
              <a:rPr lang="de-AT" sz="1200" kern="1200" dirty="0">
                <a:solidFill>
                  <a:schemeClr val="tx1"/>
                </a:solidFill>
                <a:effectLst/>
                <a:latin typeface="+mn-lt"/>
                <a:ea typeface="+mn-ea"/>
                <a:cs typeface="+mn-cs"/>
              </a:rPr>
              <a:t> werden Bodensedimente (Sand und Kies) abgetragen und unter Berücksichtigung ökologischer Aspekte wieder an einer anderen Stelle im Fluss eingebracht. </a:t>
            </a:r>
            <a:r>
              <a:rPr lang="de-AT" sz="1200" kern="1200" dirty="0" err="1">
                <a:solidFill>
                  <a:schemeClr val="tx1"/>
                </a:solidFill>
                <a:effectLst/>
                <a:latin typeface="+mn-lt"/>
                <a:ea typeface="+mn-ea"/>
                <a:cs typeface="+mn-cs"/>
              </a:rPr>
              <a:t>Baggerungen</a:t>
            </a:r>
            <a:r>
              <a:rPr lang="de-AT" sz="1200" kern="1200" dirty="0">
                <a:solidFill>
                  <a:schemeClr val="tx1"/>
                </a:solidFill>
                <a:effectLst/>
                <a:latin typeface="+mn-lt"/>
                <a:ea typeface="+mn-ea"/>
                <a:cs typeface="+mn-cs"/>
              </a:rPr>
              <a:t> erfordern eine vorausschauende Planung auf Basis der Ergebnisse von regelmäßigen </a:t>
            </a:r>
            <a:r>
              <a:rPr lang="de-AT" sz="1200" b="1" kern="1200" dirty="0">
                <a:solidFill>
                  <a:schemeClr val="tx1"/>
                </a:solidFill>
                <a:effectLst/>
                <a:latin typeface="+mn-lt"/>
                <a:ea typeface="+mn-ea"/>
                <a:cs typeface="+mn-cs"/>
              </a:rPr>
              <a:t>Sohlgrundvermessungen </a:t>
            </a:r>
            <a:r>
              <a:rPr lang="de-AT" sz="1200" kern="1200" dirty="0">
                <a:solidFill>
                  <a:schemeClr val="tx1"/>
                </a:solidFill>
                <a:effectLst/>
                <a:latin typeface="+mn-lt"/>
                <a:ea typeface="+mn-ea"/>
                <a:cs typeface="+mn-cs"/>
              </a:rPr>
              <a:t>und eine abschließende Überprüfung (Erfolgskontrolle) der Arbeiten durch das zuständige Wasserstraßenverwaltungsorgan. Da die </a:t>
            </a:r>
            <a:r>
              <a:rPr lang="de-AT" sz="1200" b="1" kern="1200" dirty="0">
                <a:solidFill>
                  <a:schemeClr val="tx1"/>
                </a:solidFill>
                <a:effectLst/>
                <a:latin typeface="+mn-lt"/>
                <a:ea typeface="+mn-ea"/>
                <a:cs typeface="+mn-cs"/>
              </a:rPr>
              <a:t>Maßnahmen </a:t>
            </a:r>
            <a:r>
              <a:rPr lang="de-AT" sz="1200" kern="1200" dirty="0">
                <a:solidFill>
                  <a:schemeClr val="tx1"/>
                </a:solidFill>
                <a:effectLst/>
                <a:latin typeface="+mn-lt"/>
                <a:ea typeface="+mn-ea"/>
                <a:cs typeface="+mn-cs"/>
              </a:rPr>
              <a:t>zur Instandhaltung der Fahrrinne </a:t>
            </a:r>
            <a:r>
              <a:rPr lang="de-AT" sz="1200" b="1" kern="1200" dirty="0">
                <a:solidFill>
                  <a:schemeClr val="tx1"/>
                </a:solidFill>
                <a:effectLst/>
                <a:latin typeface="+mn-lt"/>
                <a:ea typeface="+mn-ea"/>
                <a:cs typeface="+mn-cs"/>
              </a:rPr>
              <a:t>wiederkehrend und</a:t>
            </a:r>
            <a:r>
              <a:rPr lang="de-AT" sz="1200" kern="1200" dirty="0">
                <a:solidFill>
                  <a:schemeClr val="tx1"/>
                </a:solidFill>
                <a:effectLst/>
                <a:latin typeface="+mn-lt"/>
                <a:ea typeface="+mn-ea"/>
                <a:cs typeface="+mn-cs"/>
              </a:rPr>
              <a:t> </a:t>
            </a:r>
            <a:r>
              <a:rPr lang="de-AT" sz="1200" b="1" kern="1200" dirty="0">
                <a:solidFill>
                  <a:schemeClr val="tx1"/>
                </a:solidFill>
                <a:effectLst/>
                <a:latin typeface="+mn-lt"/>
                <a:ea typeface="+mn-ea"/>
                <a:cs typeface="+mn-cs"/>
              </a:rPr>
              <a:t>voneinander abhängig </a:t>
            </a:r>
            <a:r>
              <a:rPr lang="de-AT" sz="1200" kern="1200" dirty="0">
                <a:solidFill>
                  <a:schemeClr val="tx1"/>
                </a:solidFill>
                <a:effectLst/>
                <a:latin typeface="+mn-lt"/>
                <a:ea typeface="+mn-ea"/>
                <a:cs typeface="+mn-cs"/>
              </a:rPr>
              <a:t>sind, kann hier von einem Fahrrinnen-Instandhaltungszyklus gesprochen werden. Zu den wichtigsten Maßnahmen zählen</a:t>
            </a:r>
            <a:r>
              <a:rPr lang="de-AT" sz="1200" kern="1200" baseline="0" dirty="0">
                <a:solidFill>
                  <a:schemeClr val="tx1"/>
                </a:solidFill>
                <a:effectLst/>
                <a:latin typeface="+mn-lt"/>
                <a:ea typeface="+mn-ea"/>
                <a:cs typeface="+mn-cs"/>
              </a:rPr>
              <a:t> </a:t>
            </a:r>
            <a:r>
              <a:rPr lang="de-AT" sz="1200" kern="1200" dirty="0">
                <a:solidFill>
                  <a:schemeClr val="tx1"/>
                </a:solidFill>
                <a:effectLst/>
                <a:latin typeface="+mn-lt"/>
                <a:ea typeface="+mn-ea"/>
                <a:cs typeface="+mn-cs"/>
              </a:rPr>
              <a:t>hierbei:</a:t>
            </a:r>
          </a:p>
          <a:p>
            <a:pPr marL="171450" lvl="0" indent="-171450">
              <a:buFont typeface="Arial" panose="020B0604020202020204" pitchFamily="34" charset="0"/>
              <a:buChar char="•"/>
            </a:pPr>
            <a:r>
              <a:rPr lang="de-AT" sz="1200" kern="1200" dirty="0">
                <a:solidFill>
                  <a:schemeClr val="tx1"/>
                </a:solidFill>
                <a:effectLst/>
                <a:latin typeface="+mn-lt"/>
                <a:ea typeface="+mn-ea"/>
                <a:cs typeface="+mn-cs"/>
              </a:rPr>
              <a:t>Regelmäßige Vermessung der Stromsohle zur Identifizierung von Problemstellen in der Fahrrinne (verringerte Tiefen und Breiten)</a:t>
            </a:r>
          </a:p>
          <a:p>
            <a:pPr marL="171450" lvl="0" indent="-171450">
              <a:buFont typeface="Arial" panose="020B0604020202020204" pitchFamily="34" charset="0"/>
              <a:buChar char="•"/>
            </a:pPr>
            <a:r>
              <a:rPr lang="de-AT" sz="1200" kern="1200" dirty="0">
                <a:solidFill>
                  <a:schemeClr val="tx1"/>
                </a:solidFill>
                <a:effectLst/>
                <a:latin typeface="+mn-lt"/>
                <a:ea typeface="+mn-ea"/>
                <a:cs typeface="+mn-cs"/>
              </a:rPr>
              <a:t>Planung bzw. Priorisierung der nötigen Maßnahmen (</a:t>
            </a:r>
            <a:r>
              <a:rPr lang="de-AT" sz="1200" kern="1200" dirty="0" err="1">
                <a:solidFill>
                  <a:schemeClr val="tx1"/>
                </a:solidFill>
                <a:effectLst/>
                <a:latin typeface="+mn-lt"/>
                <a:ea typeface="+mn-ea"/>
                <a:cs typeface="+mn-cs"/>
              </a:rPr>
              <a:t>Baggerungen</a:t>
            </a:r>
            <a:r>
              <a:rPr lang="de-AT" sz="1200" kern="1200" dirty="0">
                <a:solidFill>
                  <a:schemeClr val="tx1"/>
                </a:solidFill>
                <a:effectLst/>
                <a:latin typeface="+mn-lt"/>
                <a:ea typeface="+mn-ea"/>
                <a:cs typeface="+mn-cs"/>
              </a:rPr>
              <a:t>, Änderung des Fahrrinnenverlaufs, Verkehrsregelung) aufgrund der Analyse aktueller </a:t>
            </a:r>
            <a:r>
              <a:rPr lang="de-AT" sz="1200" kern="1200" dirty="0" err="1">
                <a:solidFill>
                  <a:schemeClr val="tx1"/>
                </a:solidFill>
                <a:effectLst/>
                <a:latin typeface="+mn-lt"/>
                <a:ea typeface="+mn-ea"/>
                <a:cs typeface="+mn-cs"/>
              </a:rPr>
              <a:t>Stromsohleaufnahmen</a:t>
            </a:r>
            <a:endParaRPr lang="de-AT"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de-AT" sz="1200" kern="1200" dirty="0">
                <a:solidFill>
                  <a:schemeClr val="tx1"/>
                </a:solidFill>
                <a:effectLst/>
                <a:latin typeface="+mn-lt"/>
                <a:ea typeface="+mn-ea"/>
                <a:cs typeface="+mn-cs"/>
              </a:rPr>
              <a:t>Durchführung von Instandhaltungs-Maßnahmen (vor allem </a:t>
            </a:r>
            <a:r>
              <a:rPr lang="de-AT" sz="1200" kern="1200" dirty="0" err="1">
                <a:solidFill>
                  <a:schemeClr val="tx1"/>
                </a:solidFill>
                <a:effectLst/>
                <a:latin typeface="+mn-lt"/>
                <a:ea typeface="+mn-ea"/>
                <a:cs typeface="+mn-cs"/>
              </a:rPr>
              <a:t>Baggerungen</a:t>
            </a:r>
            <a:r>
              <a:rPr lang="de-AT" sz="1200" kern="1200" dirty="0">
                <a:solidFill>
                  <a:schemeClr val="tx1"/>
                </a:solidFill>
                <a:effectLst/>
                <a:latin typeface="+mn-lt"/>
                <a:ea typeface="+mn-ea"/>
                <a:cs typeface="+mn-cs"/>
              </a:rPr>
              <a:t> inkl. Erfolgskontrolle)</a:t>
            </a:r>
          </a:p>
          <a:p>
            <a:pPr marL="171450" lvl="0" indent="-171450">
              <a:buFont typeface="Arial" panose="020B0604020202020204" pitchFamily="34" charset="0"/>
              <a:buChar char="•"/>
            </a:pPr>
            <a:r>
              <a:rPr lang="de-AT" sz="1200" kern="1200" dirty="0">
                <a:solidFill>
                  <a:schemeClr val="tx1"/>
                </a:solidFill>
                <a:effectLst/>
                <a:latin typeface="+mn-lt"/>
                <a:ea typeface="+mn-ea"/>
                <a:cs typeface="+mn-cs"/>
              </a:rPr>
              <a:t>Laufende und zielgruppenorientierte Informationen über den aktuellen Zustand der Fahrrinne an die Nutzer der Wasserstraße</a:t>
            </a:r>
          </a:p>
          <a:p>
            <a:endParaRPr lang="de-DE" sz="1200" b="0" dirty="0"/>
          </a:p>
          <a:p>
            <a:r>
              <a:rPr lang="de-DE" sz="1200" b="0" dirty="0"/>
              <a:t>Quelle:</a:t>
            </a:r>
            <a:r>
              <a:rPr lang="de-DE" sz="1200" b="0" baseline="0" dirty="0"/>
              <a:t> </a:t>
            </a:r>
            <a:r>
              <a:rPr lang="en-GB" sz="1200" b="0" baseline="0" noProof="0" dirty="0" err="1"/>
              <a:t>viadonau</a:t>
            </a:r>
            <a:r>
              <a:rPr lang="en-GB" sz="1200" b="0" baseline="0" noProof="0" dirty="0"/>
              <a:t> (2019): </a:t>
            </a:r>
            <a:r>
              <a:rPr lang="en-GB" sz="1200" b="0" noProof="0" dirty="0" err="1"/>
              <a:t>Handbuch</a:t>
            </a:r>
            <a:r>
              <a:rPr lang="en-GB" sz="1200" b="0" noProof="0" dirty="0"/>
              <a:t> der </a:t>
            </a:r>
            <a:r>
              <a:rPr lang="en-GB" sz="1200" b="0" noProof="0" dirty="0" err="1"/>
              <a:t>Donauschifffahrt</a:t>
            </a:r>
            <a:r>
              <a:rPr lang="en-GB" sz="1200" b="0" noProof="0" dirty="0"/>
              <a:t>,</a:t>
            </a:r>
            <a:r>
              <a:rPr lang="en-GB" sz="1200" b="0" baseline="0" noProof="0" dirty="0"/>
              <a:t>  S.</a:t>
            </a:r>
            <a:r>
              <a:rPr lang="de-DE" sz="1200" b="0" baseline="0" dirty="0"/>
              <a:t> 57</a:t>
            </a:r>
            <a:r>
              <a:rPr lang="de-AT" sz="1200" b="0" baseline="0" dirty="0"/>
              <a:t>-63</a:t>
            </a:r>
            <a:endParaRPr lang="de-DE" sz="1200" b="0" baseline="0" dirty="0"/>
          </a:p>
          <a:p>
            <a:endParaRPr lang="de-AT" dirty="0"/>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02.06.2026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27</a:t>
            </a:fld>
            <a:endParaRPr lang="de-AT"/>
          </a:p>
        </p:txBody>
      </p:sp>
    </p:spTree>
    <p:extLst>
      <p:ext uri="{BB962C8B-B14F-4D97-AF65-F5344CB8AC3E}">
        <p14:creationId xmlns:p14="http://schemas.microsoft.com/office/powerpoint/2010/main" val="2855142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fontAlgn="t"/>
            <a:r>
              <a:rPr lang="de-AT" sz="1200" b="0" i="0" kern="1200" dirty="0">
                <a:solidFill>
                  <a:schemeClr val="tx1"/>
                </a:solidFill>
                <a:effectLst/>
                <a:latin typeface="+mn-lt"/>
                <a:ea typeface="+mn-ea"/>
                <a:cs typeface="+mn-cs"/>
              </a:rPr>
              <a:t>Im Durchschnitt der Jahre 2010 bis 2024 war der österreichische Abschnitt der Donau als Wasserstraße zu 98,3 % bzw. an etwa 359 Tagen jährlich befahrbar. In diesem Zeitraum kam es zu zwei Eissperren mit einer durchschnittlichen Dauer von rund 15 Tagen. Zusätzlich musste die Wasserstraße in acht Jahren aufgrund von Hochwasser jeweils für durchschnittlich etwa acht Tage gesperrt werden.</a:t>
            </a:r>
          </a:p>
          <a:p>
            <a:pPr marL="0" marR="0" lvl="0" indent="0" algn="l" defTabSz="914400" rtl="0" eaLnBrk="1" fontAlgn="t" latinLnBrk="0" hangingPunct="1">
              <a:lnSpc>
                <a:spcPct val="100000"/>
              </a:lnSpc>
              <a:spcBef>
                <a:spcPts val="0"/>
              </a:spcBef>
              <a:spcAft>
                <a:spcPts val="0"/>
              </a:spcAft>
              <a:buClrTx/>
              <a:buSzTx/>
              <a:buFontTx/>
              <a:buNone/>
              <a:tabLst/>
              <a:defRPr/>
            </a:pPr>
            <a:r>
              <a:rPr lang="de-AT" sz="1200" b="0" i="0" kern="1200" dirty="0">
                <a:solidFill>
                  <a:schemeClr val="tx1"/>
                </a:solidFill>
                <a:effectLst/>
                <a:latin typeface="+mn-lt"/>
                <a:ea typeface="+mn-ea"/>
                <a:cs typeface="+mn-cs"/>
              </a:rPr>
              <a:t>Witterungsbedingte Sperren der Donau können in Österreich etwa durch Eis oder Hochwasser behördlich angeordnet werden. Eissperren treten meist im Winter (Jänner/Februar) auf, Hochwasser eher im Frühjahr oder Sommer. Zusätzlich kann es auch wegen Unfällen, technischer Störungen, Verschmutzungen, Bauarbeiten oder Veranstaltungen zu Sperren kommen. 2024 summierten sich diese insgesamt auf etwas über 16 Stunden.</a:t>
            </a:r>
          </a:p>
          <a:p>
            <a:endParaRPr lang="de-AT" dirty="0"/>
          </a:p>
          <a:p>
            <a:r>
              <a:rPr lang="de-AT" dirty="0" err="1"/>
              <a:t>Viadonau</a:t>
            </a:r>
            <a:r>
              <a:rPr lang="de-AT" dirty="0"/>
              <a:t> (2025): Jahresbericht Donauschifffahrt in Österreich 2024, S. 24 f</a:t>
            </a:r>
          </a:p>
          <a:p>
            <a:r>
              <a:rPr lang="de-AT" dirty="0"/>
              <a:t>Grafik: </a:t>
            </a:r>
            <a:r>
              <a:rPr lang="de-AT" dirty="0" err="1"/>
              <a:t>Viadonau</a:t>
            </a:r>
            <a:r>
              <a:rPr lang="de-AT" dirty="0"/>
              <a:t> (2025): Jahresbericht Donauschifffahrt in Österreich 2024, S. 24 </a:t>
            </a:r>
          </a:p>
          <a:p>
            <a:endParaRPr lang="de-AT" dirty="0"/>
          </a:p>
          <a:p>
            <a:endParaRPr lang="de-AT" dirty="0"/>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02.06.2026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28</a:t>
            </a:fld>
            <a:endParaRPr lang="de-AT"/>
          </a:p>
        </p:txBody>
      </p:sp>
    </p:spTree>
    <p:extLst>
      <p:ext uri="{BB962C8B-B14F-4D97-AF65-F5344CB8AC3E}">
        <p14:creationId xmlns:p14="http://schemas.microsoft.com/office/powerpoint/2010/main" val="340523294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sz="1200" kern="1200" dirty="0">
                <a:solidFill>
                  <a:schemeClr val="tx1"/>
                </a:solidFill>
                <a:effectLst/>
                <a:latin typeface="+mn-lt"/>
                <a:ea typeface="+mn-ea"/>
                <a:cs typeface="+mn-cs"/>
              </a:rPr>
              <a:t>Hochwasser kann durch hohe Niederschläge über längere Zeit oder durch eine Schneeschmelze nach dem Winter, verursacht werden. </a:t>
            </a:r>
            <a:r>
              <a:rPr lang="de-AT" sz="1200" kern="1200" dirty="0">
                <a:solidFill>
                  <a:schemeClr val="tx1"/>
                </a:solidFill>
                <a:effectLst/>
                <a:latin typeface="+mn-lt"/>
                <a:ea typeface="+mn-ea"/>
                <a:cs typeface="+mn-cs"/>
              </a:rPr>
              <a:t>Ein hoher Wasserstand wirkt sich hauptsächlich auf den Wasserstand der Wasserstraße aus und somit auf den Binnenschifffahrtsverkehr und die Infrastruktur der Binnenwasserstraßen. Ein hoher Wasserstand kann zu einer Unterbrechung der Schifffahrt, Verspätungen, Schäden an Infrastruktur wie Schiffen, Häfen und Schleusen aufgrund von Treibholz führen. Als mögliche Folgen können die Überflutung der umliegenden Binnengewässer, die Veränderung der Binnenwasserstraßen selbst und die Ufermorphologie genannt werden. Hochwasser beeinflusst somit den Binnenschiffsverkehr in hohem Maße, da er sich negativ auf die Wasserstraßeninfrastruktur auswirkt, was für einen effizienten Transport mit Binnenschiffen von entscheidender Bedeutung ist. </a:t>
            </a:r>
            <a:br>
              <a:rPr lang="de-AT" sz="1200" kern="1200" dirty="0">
                <a:solidFill>
                  <a:schemeClr val="tx1"/>
                </a:solidFill>
                <a:effectLst/>
                <a:latin typeface="+mn-lt"/>
                <a:ea typeface="+mn-ea"/>
                <a:cs typeface="+mn-cs"/>
              </a:rPr>
            </a:br>
            <a:br>
              <a:rPr lang="de-AT" sz="1200" kern="1200" dirty="0">
                <a:solidFill>
                  <a:schemeClr val="tx1"/>
                </a:solidFill>
                <a:effectLst/>
                <a:latin typeface="+mn-lt"/>
                <a:ea typeface="+mn-ea"/>
                <a:cs typeface="+mn-cs"/>
              </a:rPr>
            </a:br>
            <a:r>
              <a:rPr lang="de-AT" sz="1200" kern="1200" dirty="0">
                <a:solidFill>
                  <a:schemeClr val="tx1"/>
                </a:solidFill>
                <a:effectLst/>
                <a:latin typeface="+mn-lt"/>
                <a:ea typeface="+mn-ea"/>
                <a:cs typeface="+mn-cs"/>
              </a:rPr>
              <a:t>Je nach geografischer Lage können Dürren oder Überschwemmungen länger andauern und daher auch die Wirtschaftlichkeit der Binnenschifffahrt erheblich beeinträchtigen. So können Hoch- und Niedrigwasser als Wetterphänomene mit hohem Einfluss auf die Binnenschifffahrt identifiziert werden.</a:t>
            </a:r>
          </a:p>
          <a:p>
            <a:endParaRPr lang="en-US" sz="1200" dirty="0"/>
          </a:p>
          <a:p>
            <a:r>
              <a:rPr lang="en-US" sz="1200" noProof="0" dirty="0" err="1"/>
              <a:t>Quellen</a:t>
            </a:r>
            <a:r>
              <a:rPr lang="de-DE" sz="1200" dirty="0"/>
              <a:t>:</a:t>
            </a:r>
            <a:endParaRPr lang="en-US" sz="1200" dirty="0"/>
          </a:p>
          <a:p>
            <a:r>
              <a:rPr lang="en-GB" sz="1200" dirty="0"/>
              <a:t>Juha Schweighofer, “The impact of extreme weather and climate change on inland waterway transport” in Natural Hazards,</a:t>
            </a:r>
            <a:r>
              <a:rPr lang="en-GB" sz="1200" baseline="0" dirty="0"/>
              <a:t> May 2014, Volume 72, Issue 1, p 23-40, p. 25-27</a:t>
            </a:r>
          </a:p>
          <a:p>
            <a:r>
              <a:rPr lang="en-GB" sz="1200" baseline="0" dirty="0"/>
              <a:t>Strobl, T., Zunic, F. (2006): </a:t>
            </a:r>
            <a:r>
              <a:rPr lang="en-GB" sz="1200" baseline="0" dirty="0" err="1"/>
              <a:t>Wasserbau</a:t>
            </a:r>
            <a:r>
              <a:rPr lang="en-GB" sz="1200" baseline="0" dirty="0"/>
              <a:t>. </a:t>
            </a:r>
            <a:r>
              <a:rPr lang="en-GB" sz="1200" baseline="0" dirty="0" err="1"/>
              <a:t>Aktuelle</a:t>
            </a:r>
            <a:r>
              <a:rPr lang="en-GB" sz="1200" baseline="0" dirty="0"/>
              <a:t> </a:t>
            </a:r>
            <a:r>
              <a:rPr lang="en-GB" sz="1200" baseline="0" dirty="0" err="1"/>
              <a:t>Grundlagen</a:t>
            </a:r>
            <a:r>
              <a:rPr lang="en-GB" sz="1200" baseline="0" dirty="0"/>
              <a:t> – Neue </a:t>
            </a:r>
            <a:r>
              <a:rPr lang="en-GB" sz="1200" baseline="0" dirty="0" err="1"/>
              <a:t>Entwicklungen</a:t>
            </a:r>
            <a:r>
              <a:rPr lang="en-GB" sz="1200" baseline="0" dirty="0"/>
              <a:t>. Springer-Verlag, Berlin Heidelberg. S.383-447.</a:t>
            </a:r>
          </a:p>
          <a:p>
            <a:endParaRPr lang="en-GB" sz="1200" baseline="0" dirty="0"/>
          </a:p>
          <a:p>
            <a:r>
              <a:rPr lang="de-AT" dirty="0" err="1"/>
              <a:t>Pixabay</a:t>
            </a:r>
            <a:r>
              <a:rPr lang="de-AT" dirty="0"/>
              <a:t> (2025): https://pixabay.com/de/photos/hochwasser-stra%C3%9Fe-gesperrt-schaden-123218/; Abruf 12.02.2025</a:t>
            </a:r>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02.06.2026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29</a:t>
            </a:fld>
            <a:endParaRPr lang="de-AT"/>
          </a:p>
        </p:txBody>
      </p:sp>
    </p:spTree>
    <p:extLst>
      <p:ext uri="{BB962C8B-B14F-4D97-AF65-F5344CB8AC3E}">
        <p14:creationId xmlns:p14="http://schemas.microsoft.com/office/powerpoint/2010/main" val="176494827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sz="1200" kern="1200" dirty="0">
                <a:solidFill>
                  <a:schemeClr val="tx1"/>
                </a:solidFill>
                <a:effectLst/>
                <a:latin typeface="+mn-lt"/>
                <a:ea typeface="+mn-ea"/>
                <a:cs typeface="+mn-cs"/>
              </a:rPr>
              <a:t>Dürre kann durch geringe Anzahl an Niederschlägen und hohe Temperaturen verursacht werden. Folglich sind Binnenwasserstraßen in Dürreperioden mit niedrigen Wasserständen konfrontiert. Die Auswirkungen auf die Binnenschifffahrt sind deshalb anders als bei Hochwasser. Auf der einen Seite nimmt die Frachtkapazität von Binnenschiffen aufgrund von Niederwasser ab. Auf der anderen Seite steigt die Transportdauer an, was auch zu einem höheren Treibstoffverbrauch von Binnenschiffen führt.</a:t>
            </a:r>
            <a:br>
              <a:rPr lang="de-AT" sz="1200" kern="1200" dirty="0">
                <a:solidFill>
                  <a:schemeClr val="tx1"/>
                </a:solidFill>
                <a:effectLst/>
                <a:latin typeface="+mn-lt"/>
                <a:ea typeface="+mn-ea"/>
                <a:cs typeface="+mn-cs"/>
              </a:rPr>
            </a:br>
            <a:br>
              <a:rPr lang="de-AT" sz="1200" kern="1200" dirty="0">
                <a:solidFill>
                  <a:schemeClr val="tx1"/>
                </a:solidFill>
                <a:effectLst/>
                <a:latin typeface="+mn-lt"/>
                <a:ea typeface="+mn-ea"/>
                <a:cs typeface="+mn-cs"/>
              </a:rPr>
            </a:br>
            <a:r>
              <a:rPr lang="de-AT" sz="1200" kern="1200" dirty="0">
                <a:solidFill>
                  <a:schemeClr val="tx1"/>
                </a:solidFill>
                <a:effectLst/>
                <a:latin typeface="+mn-lt"/>
                <a:ea typeface="+mn-ea"/>
                <a:cs typeface="+mn-cs"/>
              </a:rPr>
              <a:t>Je nach geografischer Lage können Dürren oder Überschwemmungen länger andauern und daher auch die Wirtschaftlichkeit der Binnenschifffahrt erheblich beeinträchtigen. So können Hoch- und Niedrigwasser als Wetterphänomene mit hohem Einfluss auf die Binnenschifffahrt identifiziert werden.</a:t>
            </a:r>
          </a:p>
          <a:p>
            <a:endParaRPr lang="en-US" sz="1200" dirty="0"/>
          </a:p>
          <a:p>
            <a:r>
              <a:rPr lang="de-AT" sz="1200" noProof="0" dirty="0"/>
              <a:t>Die in der Fahrrinne vorhandene fahrwassertiefe bestimmt, wie weit ein Güterschiff “abgeladen” werden kann; je mehr Güter ein Schiff geladen</a:t>
            </a:r>
            <a:r>
              <a:rPr lang="de-AT" sz="1200" baseline="0" noProof="0" dirty="0"/>
              <a:t> hat, desto größer ist seine Abladetiefe, d. h. der einem bestimmten Beladungszustand entsprechende Tiefgang des Schiffes in Ruhelage. Die von der Schifffahrt nutzbare Abladetiefen haben einen entscheidenden Einfluss auf die Wirtschaftlichkeit von Binnenschiffstransporten.</a:t>
            </a:r>
            <a:endParaRPr lang="de-AT" sz="1200" noProof="0" dirty="0"/>
          </a:p>
          <a:p>
            <a:endParaRPr lang="en-US" sz="1200" dirty="0"/>
          </a:p>
          <a:p>
            <a:r>
              <a:rPr lang="en-US" sz="1200" noProof="0" dirty="0"/>
              <a:t>Quelle</a:t>
            </a:r>
            <a:r>
              <a:rPr lang="de-DE" sz="1200" dirty="0"/>
              <a:t>:</a:t>
            </a:r>
            <a:r>
              <a:rPr lang="en-US" sz="1200" baseline="0" dirty="0"/>
              <a:t> </a:t>
            </a:r>
            <a:r>
              <a:rPr lang="en-GB" sz="1200" dirty="0"/>
              <a:t>Juha Schweighofer, “The impact of extreme weather and climate change on inland waterway transport” in Natural Hazards,</a:t>
            </a:r>
            <a:r>
              <a:rPr lang="en-GB" sz="1200" baseline="0" dirty="0"/>
              <a:t> May 2014, Volume 72, Issue 1, p 23-40, p. 25-27.</a:t>
            </a:r>
          </a:p>
          <a:p>
            <a:endParaRPr lang="en-GB" sz="1200" baseline="0" dirty="0"/>
          </a:p>
          <a:p>
            <a:r>
              <a:rPr lang="de-AT" dirty="0"/>
              <a:t>Bildquelle: </a:t>
            </a:r>
            <a:r>
              <a:rPr lang="de-AT" dirty="0" err="1"/>
              <a:t>pixabay</a:t>
            </a:r>
            <a:r>
              <a:rPr lang="de-AT" dirty="0"/>
              <a:t>, https://pixabay.com/photos/skyline-architecture-city-building-5362429/; Abruf 20.05.2026</a:t>
            </a:r>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02.06.2026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30</a:t>
            </a:fld>
            <a:endParaRPr lang="de-AT"/>
          </a:p>
        </p:txBody>
      </p:sp>
    </p:spTree>
    <p:extLst>
      <p:ext uri="{BB962C8B-B14F-4D97-AF65-F5344CB8AC3E}">
        <p14:creationId xmlns:p14="http://schemas.microsoft.com/office/powerpoint/2010/main" val="155944528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1426D4-0902-5F6C-030F-C37ED1093421}"/>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522C5742-D1DD-AC3E-B815-E0F8684F2083}"/>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B4D3456F-97C2-F257-ED01-CF08C55C63D4}"/>
              </a:ext>
            </a:extLst>
          </p:cNvPr>
          <p:cNvSpPr>
            <a:spLocks noGrp="1"/>
          </p:cNvSpPr>
          <p:nvPr>
            <p:ph type="body" idx="1"/>
          </p:nvPr>
        </p:nvSpPr>
        <p:spPr/>
        <p:txBody>
          <a:bodyPr/>
          <a:lstStyle/>
          <a:p>
            <a:r>
              <a:rPr lang="de-AT" dirty="0"/>
              <a:t>Maßnahmen, um die Nachhaltigkeit und Nutzbarkeit der Binnenschifffahrt weiter voranzutreiben:</a:t>
            </a:r>
          </a:p>
          <a:p>
            <a:r>
              <a:rPr lang="de-AT" dirty="0"/>
              <a:t>Retrofitting bezeichnet den Prozess, bei dem bestehende Schiffe mit moderner Technologie ausgestattet werden, um ihre Wettbewerbsfähigkeit zu erhalten, Kraftstoff zu sparen und umweltfreundlicher zu werden. Ein Beispiel dafür ist die Umrüstung der "MSC Flaminia" durch die Reederei NSB nach einem Brand. Durch die Installation eines neuen Bugwulsts und Propellers konnte der Kraftstoffverbrauch um bis zu zwölf Prozent reduziert werden. Das Retrofitting dient auch als Demonstration, dass ältere Schiffe mit modernem Design und Effizienz mit neuen Schiffen konkurrieren können.</a:t>
            </a:r>
          </a:p>
          <a:p>
            <a:r>
              <a:rPr lang="de-AT" dirty="0"/>
              <a:t>Digitalisierung: Durch den Einsatz moderner Technologien wie automatisierte Systeme, Telematik und Datenanalyse können Effizienzsteigerungen und Emissionsreduktionen erzielt werden. Die digitale Vernetzung von Schiffen und Häfen ermöglicht beispielsweise eine optimierte Routenplanung, eine verbesserte Ladungsverfolgung und eine effizientere Nutzung von Ressourcen wie Treibstoff. Die Digitalisierung trägt zur Steigerung der Effizienz, Kostensenkung und Umweltentlastung in der Binnenschifffahrt bei.</a:t>
            </a:r>
          </a:p>
          <a:p>
            <a:r>
              <a:rPr lang="de-AT" dirty="0"/>
              <a:t>Gewässervernetzungen unterstützt eine verstärkte Nutzbarkeit der Binnenschifffahrt, dabei geht es um die Verbesserung der Wasserstraßeninfrastruktur und die Schaffung effizienter Verbindungen zwischen verschiedenen Gewässern. Das Ziel ist es, den Transport von Gütern auf Binnenschiffen zu erleichtern und gleichzeitig die Umweltauswirkungen zu minimieren. Dies wird durch die Optimierung von Wasserstraßen, den Ausbau von Schleusen und die Reduzierung von Engpässen erreicht, was zu kürzeren Transportzeiten, geringerem Energieverbrauch und weniger CO2-Emissionen führt.</a:t>
            </a:r>
          </a:p>
          <a:p>
            <a:r>
              <a:rPr lang="de-AT" dirty="0"/>
              <a:t>Der Einsatz von umweltfreundlichen Kraftstoffen, Umstieg auf alternative Antriebssysteme wie Elektromobilität oder Wasserstoffantrieb tragen zu einer nachhaltigen Binnenschifffahrt bei. </a:t>
            </a:r>
          </a:p>
          <a:p>
            <a:r>
              <a:rPr lang="de-AT" dirty="0"/>
              <a:t>Die Erschließung neuer Märkte und Marktsegmente (z.B. Containertransport) kann den Anteil der Binnenschifffahrt am Gesamtverkehr erhöhen.</a:t>
            </a:r>
          </a:p>
          <a:p>
            <a:endParaRPr lang="de-AT" dirty="0"/>
          </a:p>
          <a:p>
            <a:r>
              <a:rPr lang="de-AT" dirty="0"/>
              <a:t>Quelle:</a:t>
            </a:r>
          </a:p>
          <a:p>
            <a:r>
              <a:rPr lang="de-AT" dirty="0"/>
              <a:t>Bundesanstalt für Wasserbau (2017): Kolloquium Wasserbauliche Herausforderungen an den Binnenschifffahrtsstraßen, https://izw.baw.de/</a:t>
            </a:r>
            <a:r>
              <a:rPr lang="de-AT" dirty="0" err="1"/>
              <a:t>publikationen</a:t>
            </a:r>
            <a:r>
              <a:rPr lang="de-AT" dirty="0"/>
              <a:t>/</a:t>
            </a:r>
            <a:r>
              <a:rPr lang="de-AT" dirty="0" err="1"/>
              <a:t>kolloquien</a:t>
            </a:r>
            <a:r>
              <a:rPr lang="de-AT" dirty="0"/>
              <a:t>/0/02_Kempmann-Kriedel_Rusche-Pauli-Georges_Herausforderungen....</a:t>
            </a:r>
            <a:r>
              <a:rPr lang="de-AT" dirty="0" err="1"/>
              <a:t>pdf</a:t>
            </a:r>
            <a:r>
              <a:rPr lang="de-AT" dirty="0"/>
              <a:t>; Abruf: 27.05.2026</a:t>
            </a:r>
          </a:p>
          <a:p>
            <a:r>
              <a:rPr lang="de-AT" dirty="0"/>
              <a:t>Verband deutscher Reeder (2016): https://www.reederverband.de/sites/default/files/publikationen/deutsche_seeschifffahrt/deutsche_seeschifffahrt_2016_-_umweltspecial.pdf; Abruf 18.03.2025</a:t>
            </a:r>
          </a:p>
          <a:p>
            <a:r>
              <a:rPr lang="de-AT" dirty="0"/>
              <a:t>Heinzelmann, Christoph / Bödefeld, Jörg / Duric, </a:t>
            </a:r>
            <a:r>
              <a:rPr lang="de-AT" dirty="0" err="1"/>
              <a:t>Zorana</a:t>
            </a:r>
            <a:r>
              <a:rPr lang="de-AT" dirty="0"/>
              <a:t> (2020): Digitalisierung im Verkehrswasserbau. Bautechnik, 97; In: https://doi.org/10.1002/bate.202000029; S. 441-444</a:t>
            </a:r>
          </a:p>
          <a:p>
            <a:endParaRPr lang="de-AT" dirty="0"/>
          </a:p>
          <a:p>
            <a:r>
              <a:rPr lang="de-AT" dirty="0"/>
              <a:t>Bildquelle:</a:t>
            </a:r>
          </a:p>
          <a:p>
            <a:r>
              <a:rPr lang="de-AT" dirty="0"/>
              <a:t>generiert mit KI (Microsoft Copilot) am 12.06.2025, Prompt: „Erstelle ein Bild eines futuristischen Frachtschiffs (geladene Container), das Visionen und Entwicklungstrends in der Binnenschifffahrt zeigt – mit Fokus auf moderne Technologien, Nachhaltigkeit und autonomes Navigieren. Urbanes Hafenumfeld entlang vom Fluss.“</a:t>
            </a:r>
          </a:p>
          <a:p>
            <a:endParaRPr lang="de-AT" dirty="0"/>
          </a:p>
        </p:txBody>
      </p:sp>
      <p:sp>
        <p:nvSpPr>
          <p:cNvPr id="4" name="Kopfzeilenplatzhalter 3">
            <a:extLst>
              <a:ext uri="{FF2B5EF4-FFF2-40B4-BE49-F238E27FC236}">
                <a16:creationId xmlns:a16="http://schemas.microsoft.com/office/drawing/2014/main" id="{4B6161CB-3C82-FC57-0ED9-5C92BD9B153D}"/>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3143DCA6-961A-78B6-77AB-BEEED1851284}"/>
              </a:ext>
            </a:extLst>
          </p:cNvPr>
          <p:cNvSpPr>
            <a:spLocks noGrp="1"/>
          </p:cNvSpPr>
          <p:nvPr>
            <p:ph type="dt" idx="1"/>
          </p:nvPr>
        </p:nvSpPr>
        <p:spPr/>
        <p:txBody>
          <a:bodyPr/>
          <a:lstStyle/>
          <a:p>
            <a:fld id="{6A94F0D5-E232-4360-8B8C-58EF9D3E6905}" type="datetime1">
              <a:rPr lang="de-AT" smtClean="0"/>
              <a:t>02.06.2026</a:t>
            </a:fld>
            <a:endParaRPr lang="de-AT"/>
          </a:p>
        </p:txBody>
      </p:sp>
      <p:sp>
        <p:nvSpPr>
          <p:cNvPr id="6" name="Fußzeilenplatzhalter 5">
            <a:extLst>
              <a:ext uri="{FF2B5EF4-FFF2-40B4-BE49-F238E27FC236}">
                <a16:creationId xmlns:a16="http://schemas.microsoft.com/office/drawing/2014/main" id="{7AC7DF8F-A218-D547-E54B-89028D1ED44A}"/>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27F30640-7AE1-E386-3426-5BAEF36F4A21}"/>
              </a:ext>
            </a:extLst>
          </p:cNvPr>
          <p:cNvSpPr>
            <a:spLocks noGrp="1"/>
          </p:cNvSpPr>
          <p:nvPr>
            <p:ph type="sldNum" sz="quarter" idx="5"/>
          </p:nvPr>
        </p:nvSpPr>
        <p:spPr/>
        <p:txBody>
          <a:bodyPr/>
          <a:lstStyle/>
          <a:p>
            <a:fld id="{9B1635B3-DF70-4CFD-87CA-EB6AFDCA10EE}" type="slidenum">
              <a:rPr lang="de-AT" smtClean="0"/>
              <a:t>31</a:t>
            </a:fld>
            <a:endParaRPr lang="de-AT"/>
          </a:p>
        </p:txBody>
      </p:sp>
    </p:spTree>
    <p:extLst>
      <p:ext uri="{BB962C8B-B14F-4D97-AF65-F5344CB8AC3E}">
        <p14:creationId xmlns:p14="http://schemas.microsoft.com/office/powerpoint/2010/main" val="312360087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dirty="0"/>
              <a:t>Quelle:</a:t>
            </a:r>
          </a:p>
          <a:p>
            <a:r>
              <a:rPr lang="en-GB" sz="1200" baseline="0" noProof="0" dirty="0"/>
              <a:t>“Facts &amp; Figures- Inland Navigation in Europe”, slide 2, URL: http://de.slideshare.net/carolinevandeleur/platina-ff-general-14427068; </a:t>
            </a:r>
            <a:r>
              <a:rPr lang="en-GB" sz="1200" baseline="0" noProof="0" dirty="0" err="1"/>
              <a:t>Abruf</a:t>
            </a:r>
            <a:r>
              <a:rPr lang="en-GB" sz="1200" baseline="0" noProof="0" dirty="0"/>
              <a:t> 21.05.2026</a:t>
            </a:r>
          </a:p>
          <a:p>
            <a:pPr marL="0" marR="0" lvl="0" indent="0" algn="l" defTabSz="914400" rtl="0" eaLnBrk="1" fontAlgn="auto" latinLnBrk="0" hangingPunct="1">
              <a:lnSpc>
                <a:spcPct val="100000"/>
              </a:lnSpc>
              <a:spcBef>
                <a:spcPts val="0"/>
              </a:spcBef>
              <a:spcAft>
                <a:spcPts val="0"/>
              </a:spcAft>
              <a:buClrTx/>
              <a:buSzTx/>
              <a:buFontTx/>
              <a:buNone/>
              <a:tabLst/>
              <a:defRPr/>
            </a:pPr>
            <a:r>
              <a:rPr lang="de-AT" dirty="0"/>
              <a:t>BDB (2026): https://www.binnenschiff.de/system-wasserstrasse/wasserstrasse/; Abruf 18.05.2026</a:t>
            </a:r>
          </a:p>
          <a:p>
            <a:endParaRPr lang="de-AT" dirty="0"/>
          </a:p>
          <a:p>
            <a:endParaRPr lang="de-AT" dirty="0"/>
          </a:p>
          <a:p>
            <a:r>
              <a:rPr lang="de-AT" dirty="0"/>
              <a:t>Bild: </a:t>
            </a:r>
            <a:r>
              <a:rPr lang="de-AT" dirty="0" err="1"/>
              <a:t>viadonau</a:t>
            </a:r>
            <a:r>
              <a:rPr lang="de-AT" dirty="0"/>
              <a:t>, Zinner</a:t>
            </a:r>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02.06.2026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33</a:t>
            </a:fld>
            <a:endParaRPr lang="de-AT"/>
          </a:p>
        </p:txBody>
      </p:sp>
    </p:spTree>
    <p:extLst>
      <p:ext uri="{BB962C8B-B14F-4D97-AF65-F5344CB8AC3E}">
        <p14:creationId xmlns:p14="http://schemas.microsoft.com/office/powerpoint/2010/main" val="135808372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sz="1200" kern="1200" dirty="0">
                <a:solidFill>
                  <a:schemeClr val="tx1"/>
                </a:solidFill>
                <a:effectLst/>
                <a:latin typeface="+mn-lt"/>
                <a:ea typeface="+mn-ea"/>
                <a:cs typeface="+mn-cs"/>
              </a:rPr>
              <a:t>Europa verfügt über 40.000 km Wasserstraßen, von denen die Hälfte für Schiffe mit einer Kapazität von 1.000 Tonnen befahrbar ist. </a:t>
            </a:r>
            <a:r>
              <a:rPr lang="de-AT" sz="1200" kern="1200" dirty="0">
                <a:solidFill>
                  <a:schemeClr val="tx1"/>
                </a:solidFill>
                <a:effectLst/>
                <a:latin typeface="+mn-lt"/>
                <a:ea typeface="+mn-ea"/>
                <a:cs typeface="+mn-cs"/>
              </a:rPr>
              <a:t>Aktuell </a:t>
            </a:r>
            <a:r>
              <a:rPr lang="de-AT" sz="1200" kern="1200" baseline="0" dirty="0">
                <a:solidFill>
                  <a:schemeClr val="tx1"/>
                </a:solidFill>
                <a:effectLst/>
                <a:latin typeface="+mn-lt"/>
                <a:ea typeface="+mn-ea"/>
                <a:cs typeface="+mn-cs"/>
              </a:rPr>
              <a:t>haben 18 von 27 </a:t>
            </a:r>
            <a:r>
              <a:rPr lang="de-AT" sz="1200" kern="1200" dirty="0">
                <a:solidFill>
                  <a:schemeClr val="tx1"/>
                </a:solidFill>
                <a:effectLst/>
                <a:latin typeface="+mn-lt"/>
                <a:ea typeface="+mn-ea"/>
                <a:cs typeface="+mn-cs"/>
              </a:rPr>
              <a:t>EU-Mitgliedstaaten Zugang zu schiffbaren Wasserstraßen. </a:t>
            </a:r>
          </a:p>
          <a:p>
            <a:r>
              <a:rPr lang="de-AT" sz="1200" kern="1200" dirty="0">
                <a:solidFill>
                  <a:schemeClr val="tx1"/>
                </a:solidFill>
                <a:effectLst/>
                <a:latin typeface="+mn-lt"/>
                <a:ea typeface="+mn-ea"/>
                <a:cs typeface="+mn-cs"/>
              </a:rPr>
              <a:t>Innerhalb Europas hat Frankreich die meisten verfügbaren Wasserstraßen (einschließlich Flüsse, Kanäle und andere Gewässer, die befahrbar sind), gefolgt von Finnland. Deutschland steht auf dem dritten Platz. Im Gegensatz dazu hat Österreich nur 358 km schiffbare Wasserstraßen.</a:t>
            </a:r>
            <a:br>
              <a:rPr lang="de-AT" sz="1200" kern="1200" dirty="0">
                <a:solidFill>
                  <a:schemeClr val="tx1"/>
                </a:solidFill>
                <a:effectLst/>
                <a:latin typeface="+mn-lt"/>
                <a:ea typeface="+mn-ea"/>
                <a:cs typeface="+mn-cs"/>
              </a:rPr>
            </a:br>
            <a:r>
              <a:rPr lang="de-AT" sz="1200" kern="1200" dirty="0">
                <a:solidFill>
                  <a:schemeClr val="tx1"/>
                </a:solidFill>
                <a:effectLst/>
                <a:latin typeface="+mn-lt"/>
                <a:ea typeface="+mn-ea"/>
                <a:cs typeface="+mn-cs"/>
              </a:rPr>
              <a:t>Obwohl viele Binnenwasserstraßen zur Verfügung stehen, ist die Binnenschifffahrt im Allgemeinen die in Europa am seltensten genutzte Verkehrsart. Dennoch gibt es auf nationaler Ebene unterschiedliche Werte: In den Niederlanden hat die Binnenschifffahrt mit 43,2 % im Jahr 2018 (% an gesamten Tonnenkilometern) den höchsten Anteil am Modal Split des Binnengüterverkehrs und auch Rumänien und Bulgarien haben einen relativ hohen Anteil im Vergleich zu anderen Ländern in Europa. Im Gegensatz dazu hat die Binnenschifffahrt in anderen Ländern (z. B. Österreich, Lettland oder Litauen) einen sehr geringen bis gar keinen Anteil am Modal Split. Diese Unterschiede können durch unterschiedliche limitierende Faktoren wie Zugänglichkeit, Transportentfernung und Transportvolumen erklärt werden. </a:t>
            </a:r>
          </a:p>
          <a:p>
            <a:endParaRPr lang="en-GB" sz="1200" baseline="0" noProof="0" dirty="0"/>
          </a:p>
          <a:p>
            <a:endParaRPr lang="en-GB" sz="1200" baseline="0" noProof="0" dirty="0"/>
          </a:p>
          <a:p>
            <a:r>
              <a:rPr lang="en-GB" sz="1200" baseline="0" noProof="0" dirty="0"/>
              <a:t>“Facts &amp; Figures- Inland Navigation in Europe”, slide 2, URL: http://de.slideshare.net/carolinevandeleur/platina-ff-general-14427068; </a:t>
            </a:r>
            <a:r>
              <a:rPr lang="en-GB" sz="1200" baseline="0" noProof="0" dirty="0" err="1"/>
              <a:t>Abruf</a:t>
            </a:r>
            <a:r>
              <a:rPr lang="en-GB" sz="1200" baseline="0" noProof="0" dirty="0"/>
              <a:t> 21.05.2026</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err="1"/>
              <a:t>Indexmundi</a:t>
            </a:r>
            <a:r>
              <a:rPr lang="en-GB" sz="1200" dirty="0"/>
              <a:t>: </a:t>
            </a:r>
            <a:r>
              <a:rPr lang="en-GB" sz="1200" baseline="0" dirty="0"/>
              <a:t> </a:t>
            </a:r>
            <a:r>
              <a:rPr lang="en-GB" sz="1200" dirty="0"/>
              <a:t>http://www.indexmundi.com/map/?t=10&amp;v=116&amp;r=eu&amp;l=en; </a:t>
            </a:r>
            <a:r>
              <a:rPr lang="en-GB" sz="1200" dirty="0" err="1"/>
              <a:t>Abruf</a:t>
            </a:r>
            <a:r>
              <a:rPr lang="en-GB" sz="1200" dirty="0"/>
              <a:t> 21.05.2026</a:t>
            </a:r>
          </a:p>
          <a:p>
            <a:r>
              <a:rPr lang="de-AT" dirty="0"/>
              <a:t>Eurostat (2024): Modal </a:t>
            </a:r>
            <a:r>
              <a:rPr lang="de-AT" dirty="0" err="1"/>
              <a:t>split</a:t>
            </a:r>
            <a:r>
              <a:rPr lang="de-AT" dirty="0"/>
              <a:t> </a:t>
            </a:r>
            <a:r>
              <a:rPr lang="de-AT" dirty="0" err="1"/>
              <a:t>of</a:t>
            </a:r>
            <a:r>
              <a:rPr lang="de-AT" dirty="0"/>
              <a:t> </a:t>
            </a:r>
            <a:r>
              <a:rPr lang="de-AT" dirty="0" err="1"/>
              <a:t>inland</a:t>
            </a:r>
            <a:r>
              <a:rPr lang="de-AT" dirty="0"/>
              <a:t> freight </a:t>
            </a:r>
            <a:r>
              <a:rPr lang="de-AT" dirty="0" err="1"/>
              <a:t>transport</a:t>
            </a:r>
            <a:r>
              <a:rPr lang="de-AT" dirty="0"/>
              <a:t>: https://ec.europa.eu/eurostat/databrowser/view/tran_hv_frmod/default/table?lang=en&amp;category=tran.tran_hv_ms; Abruf 28.04.2026</a:t>
            </a:r>
          </a:p>
          <a:p>
            <a:endParaRPr lang="de-AT"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de-AT" dirty="0"/>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02.06.2026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34</a:t>
            </a:fld>
            <a:endParaRPr lang="de-AT"/>
          </a:p>
        </p:txBody>
      </p:sp>
    </p:spTree>
    <p:extLst>
      <p:ext uri="{BB962C8B-B14F-4D97-AF65-F5344CB8AC3E}">
        <p14:creationId xmlns:p14="http://schemas.microsoft.com/office/powerpoint/2010/main" val="95976022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84B859-DE55-BE2B-B72D-87770F50CEE0}"/>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324CD740-1216-CC77-369C-A6B45115DC99}"/>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F44732DA-E729-5C51-FFF2-755E9D01E8D7}"/>
              </a:ext>
            </a:extLst>
          </p:cNvPr>
          <p:cNvSpPr>
            <a:spLocks noGrp="1"/>
          </p:cNvSpPr>
          <p:nvPr>
            <p:ph type="body" idx="1"/>
          </p:nvPr>
        </p:nvSpPr>
        <p:spPr/>
        <p:txBody>
          <a:bodyPr/>
          <a:lstStyle/>
          <a:p>
            <a:r>
              <a:rPr lang="de-AT" dirty="0"/>
              <a:t>Modal Split beschreibt die anteilige Transportleistung nach Verkehrsträgern.</a:t>
            </a:r>
          </a:p>
          <a:p>
            <a:endParaRPr lang="de-AT" dirty="0"/>
          </a:p>
          <a:p>
            <a:r>
              <a:rPr lang="de-AT" dirty="0"/>
              <a:t>Quellen:</a:t>
            </a:r>
          </a:p>
          <a:p>
            <a:r>
              <a:rPr lang="de-AT" dirty="0"/>
              <a:t>Eurostat (2024): Modal </a:t>
            </a:r>
            <a:r>
              <a:rPr lang="de-AT" dirty="0" err="1"/>
              <a:t>split</a:t>
            </a:r>
            <a:r>
              <a:rPr lang="de-AT" dirty="0"/>
              <a:t> </a:t>
            </a:r>
            <a:r>
              <a:rPr lang="de-AT" dirty="0" err="1"/>
              <a:t>of</a:t>
            </a:r>
            <a:r>
              <a:rPr lang="de-AT" dirty="0"/>
              <a:t> </a:t>
            </a:r>
            <a:r>
              <a:rPr lang="de-AT" dirty="0" err="1"/>
              <a:t>inland</a:t>
            </a:r>
            <a:r>
              <a:rPr lang="de-AT" dirty="0"/>
              <a:t> freight </a:t>
            </a:r>
            <a:r>
              <a:rPr lang="de-AT" dirty="0" err="1"/>
              <a:t>transport</a:t>
            </a:r>
            <a:r>
              <a:rPr lang="de-AT" dirty="0"/>
              <a:t>: https://ec.europa.eu/eurostat/databrowser/view/tran_hv_frmod/default/table?lang=en&amp;category=tran.tran_hv_ms; Abruf 28.04.2026</a:t>
            </a:r>
          </a:p>
          <a:p>
            <a:endParaRPr lang="de-AT" dirty="0"/>
          </a:p>
        </p:txBody>
      </p:sp>
      <p:sp>
        <p:nvSpPr>
          <p:cNvPr id="4" name="Kopfzeilenplatzhalter 3">
            <a:extLst>
              <a:ext uri="{FF2B5EF4-FFF2-40B4-BE49-F238E27FC236}">
                <a16:creationId xmlns:a16="http://schemas.microsoft.com/office/drawing/2014/main" id="{BB064A7B-A867-3970-837C-8B185C8FC5C3}"/>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CEED1E7B-8D30-AC09-7AC2-E518FED310A5}"/>
              </a:ext>
            </a:extLst>
          </p:cNvPr>
          <p:cNvSpPr>
            <a:spLocks noGrp="1"/>
          </p:cNvSpPr>
          <p:nvPr>
            <p:ph type="dt" idx="1"/>
          </p:nvPr>
        </p:nvSpPr>
        <p:spPr/>
        <p:txBody>
          <a:bodyPr/>
          <a:lstStyle/>
          <a:p>
            <a:fld id="{6A94F0D5-E232-4360-8B8C-58EF9D3E6905}" type="datetime1">
              <a:rPr lang="de-AT" smtClean="0"/>
              <a:t>02.06.2026</a:t>
            </a:fld>
            <a:endParaRPr lang="de-AT"/>
          </a:p>
        </p:txBody>
      </p:sp>
      <p:sp>
        <p:nvSpPr>
          <p:cNvPr id="6" name="Fußzeilenplatzhalter 5">
            <a:extLst>
              <a:ext uri="{FF2B5EF4-FFF2-40B4-BE49-F238E27FC236}">
                <a16:creationId xmlns:a16="http://schemas.microsoft.com/office/drawing/2014/main" id="{7843C7CB-711A-3D9D-030C-6E32FC1BDE4A}"/>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D6532D50-E333-3138-F9A8-F4C458F30F92}"/>
              </a:ext>
            </a:extLst>
          </p:cNvPr>
          <p:cNvSpPr>
            <a:spLocks noGrp="1"/>
          </p:cNvSpPr>
          <p:nvPr>
            <p:ph type="sldNum" sz="quarter" idx="5"/>
          </p:nvPr>
        </p:nvSpPr>
        <p:spPr/>
        <p:txBody>
          <a:bodyPr/>
          <a:lstStyle/>
          <a:p>
            <a:fld id="{9B1635B3-DF70-4CFD-87CA-EB6AFDCA10EE}" type="slidenum">
              <a:rPr lang="de-AT" smtClean="0"/>
              <a:t>35</a:t>
            </a:fld>
            <a:endParaRPr lang="de-AT"/>
          </a:p>
        </p:txBody>
      </p:sp>
    </p:spTree>
    <p:extLst>
      <p:ext uri="{BB962C8B-B14F-4D97-AF65-F5344CB8AC3E}">
        <p14:creationId xmlns:p14="http://schemas.microsoft.com/office/powerpoint/2010/main" val="9733915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679E85-6FE2-BF5A-AA20-BA7D473D4C80}"/>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74AA22E3-9FBC-B330-61F1-A8C966903CB7}"/>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6A3EE1F3-73DE-813D-2F55-821106C71A75}"/>
              </a:ext>
            </a:extLst>
          </p:cNvPr>
          <p:cNvSpPr>
            <a:spLocks noGrp="1"/>
          </p:cNvSpPr>
          <p:nvPr>
            <p:ph type="body" idx="1"/>
          </p:nvPr>
        </p:nvSpPr>
        <p:spPr/>
        <p:txBody>
          <a:bodyPr/>
          <a:lstStyle/>
          <a:p>
            <a:r>
              <a:rPr lang="de-AT" dirty="0"/>
              <a:t>Der Anteil der auf Wasserstraßen zurückgelegten Gütertonnenkilometer stellt sich in den verschiedenen EU-Ländern ganz unterschiedlich dar.</a:t>
            </a:r>
          </a:p>
          <a:p>
            <a:r>
              <a:rPr lang="de-AT" dirty="0"/>
              <a:t>Spitzenreiter, was die Wasserstraße betrifft, sind die Niederlande mit einem Binnenschifffahrtsanteil von rund 40% (2022). Dies ist unter anderem auf ihre bedeutenden Seehäfen und ein weit verzweigtes Wasserstraßennetz zurückzuführen.</a:t>
            </a:r>
          </a:p>
          <a:p>
            <a:endParaRPr lang="de-AT" dirty="0"/>
          </a:p>
          <a:p>
            <a:r>
              <a:rPr lang="de-AT" dirty="0"/>
              <a:t>Quelle:</a:t>
            </a:r>
          </a:p>
          <a:p>
            <a:r>
              <a:rPr lang="de-AT" dirty="0"/>
              <a:t>Eurostat (2024): Modal </a:t>
            </a:r>
            <a:r>
              <a:rPr lang="de-AT" dirty="0" err="1"/>
              <a:t>split</a:t>
            </a:r>
            <a:r>
              <a:rPr lang="de-AT" dirty="0"/>
              <a:t> </a:t>
            </a:r>
            <a:r>
              <a:rPr lang="de-AT" dirty="0" err="1"/>
              <a:t>of</a:t>
            </a:r>
            <a:r>
              <a:rPr lang="de-AT" dirty="0"/>
              <a:t> </a:t>
            </a:r>
            <a:r>
              <a:rPr lang="de-AT" dirty="0" err="1"/>
              <a:t>inland</a:t>
            </a:r>
            <a:r>
              <a:rPr lang="de-AT" dirty="0"/>
              <a:t> freight </a:t>
            </a:r>
            <a:r>
              <a:rPr lang="de-AT" dirty="0" err="1"/>
              <a:t>transport</a:t>
            </a:r>
            <a:r>
              <a:rPr lang="de-AT" dirty="0"/>
              <a:t>: https://ec.europa.eu/eurostat/databrowser/view/tran_hv_frmod/default/table?lang=en&amp;category=tran.tran_hv_ms; Abruf 28.04.2026</a:t>
            </a:r>
          </a:p>
          <a:p>
            <a:endParaRPr lang="de-AT" dirty="0"/>
          </a:p>
          <a:p>
            <a:r>
              <a:rPr lang="de-AT" dirty="0"/>
              <a:t>Bildquelle:</a:t>
            </a:r>
          </a:p>
          <a:p>
            <a:r>
              <a:rPr lang="de-AT" dirty="0"/>
              <a:t>Pixabay (2025): https://pixabay.com/de/photos/amsterdam-kanal-stadt-boot-6619660/; Abruf 26.02.2025</a:t>
            </a:r>
          </a:p>
          <a:p>
            <a:endParaRPr lang="de-AT" dirty="0"/>
          </a:p>
        </p:txBody>
      </p:sp>
      <p:sp>
        <p:nvSpPr>
          <p:cNvPr id="4" name="Kopfzeilenplatzhalter 3">
            <a:extLst>
              <a:ext uri="{FF2B5EF4-FFF2-40B4-BE49-F238E27FC236}">
                <a16:creationId xmlns:a16="http://schemas.microsoft.com/office/drawing/2014/main" id="{932BED8E-9E1D-8377-B9D1-9C65C2B0F433}"/>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463103F3-F558-BE8D-91F8-8923DBEAFE08}"/>
              </a:ext>
            </a:extLst>
          </p:cNvPr>
          <p:cNvSpPr>
            <a:spLocks noGrp="1"/>
          </p:cNvSpPr>
          <p:nvPr>
            <p:ph type="dt" idx="1"/>
          </p:nvPr>
        </p:nvSpPr>
        <p:spPr/>
        <p:txBody>
          <a:bodyPr/>
          <a:lstStyle/>
          <a:p>
            <a:fld id="{6A94F0D5-E232-4360-8B8C-58EF9D3E6905}" type="datetime1">
              <a:rPr lang="de-AT" smtClean="0"/>
              <a:t>02.06.2026</a:t>
            </a:fld>
            <a:endParaRPr lang="de-AT"/>
          </a:p>
        </p:txBody>
      </p:sp>
      <p:sp>
        <p:nvSpPr>
          <p:cNvPr id="6" name="Fußzeilenplatzhalter 5">
            <a:extLst>
              <a:ext uri="{FF2B5EF4-FFF2-40B4-BE49-F238E27FC236}">
                <a16:creationId xmlns:a16="http://schemas.microsoft.com/office/drawing/2014/main" id="{31083E64-991A-30A4-E2CB-1220C4C62628}"/>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52817EA5-0352-2CF0-73BA-62FFE2881609}"/>
              </a:ext>
            </a:extLst>
          </p:cNvPr>
          <p:cNvSpPr>
            <a:spLocks noGrp="1"/>
          </p:cNvSpPr>
          <p:nvPr>
            <p:ph type="sldNum" sz="quarter" idx="5"/>
          </p:nvPr>
        </p:nvSpPr>
        <p:spPr/>
        <p:txBody>
          <a:bodyPr/>
          <a:lstStyle/>
          <a:p>
            <a:fld id="{9B1635B3-DF70-4CFD-87CA-EB6AFDCA10EE}" type="slidenum">
              <a:rPr lang="de-AT" smtClean="0"/>
              <a:t>36</a:t>
            </a:fld>
            <a:endParaRPr lang="de-AT"/>
          </a:p>
        </p:txBody>
      </p:sp>
    </p:spTree>
    <p:extLst>
      <p:ext uri="{BB962C8B-B14F-4D97-AF65-F5344CB8AC3E}">
        <p14:creationId xmlns:p14="http://schemas.microsoft.com/office/powerpoint/2010/main" val="347171323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dirty="0"/>
              <a:t>Die Binnenschifffahrt wird hauptsächlich von Massengütern dominiert, welche etwa 70 % der Gesamtmenge ausmachen. Dazu gehören beispielsweise Baustoffe, Erze, Kohle und Stahl aber auch Agrarprodukte. Der voestalpine‑Werkshafen in Linz weist in Österreich mit einem Anteil von ca. 42% das höchste Umschlagsvolumen (verglichen zu den anderen Donauhäfen) auf.</a:t>
            </a:r>
          </a:p>
          <a:p>
            <a:endParaRPr lang="de-AT" dirty="0"/>
          </a:p>
          <a:p>
            <a:r>
              <a:rPr lang="de-AT" dirty="0"/>
              <a:t>Ein wichtiger Zweig der Binnenschifffahrt ist der Transport von Gefahrgut, das brennbare flüssige Güter wie Benzin und Heizöl, chemische Grundstoffe wie Methanol, Endprodukte wie Säuren und verflüssigte Gase wie Ammoniak umfasst aber auch trockene, gefährliche Güter, die in loser Schüttung transportiert werden. Sicherheitsnormen und –</a:t>
            </a:r>
            <a:r>
              <a:rPr lang="de-AT" dirty="0" err="1"/>
              <a:t>standards</a:t>
            </a:r>
            <a:r>
              <a:rPr lang="de-AT" dirty="0"/>
              <a:t> sind für diesen Transport unerlässlich. </a:t>
            </a:r>
          </a:p>
          <a:p>
            <a:br>
              <a:rPr lang="de-AT" dirty="0"/>
            </a:br>
            <a:r>
              <a:rPr lang="de-AT" dirty="0"/>
              <a:t>Die Beförderung von Containern per Binnenschiff nimmt zu. Ein Großteil des Container- und </a:t>
            </a:r>
            <a:r>
              <a:rPr lang="de-AT" dirty="0" err="1"/>
              <a:t>Hinterlandverkehrs</a:t>
            </a:r>
            <a:r>
              <a:rPr lang="de-AT" dirty="0"/>
              <a:t> wird über die ZARA-Häfen (</a:t>
            </a:r>
            <a:r>
              <a:rPr lang="de-AT" dirty="0" err="1"/>
              <a:t>Zeebrügge</a:t>
            </a:r>
            <a:r>
              <a:rPr lang="de-AT" dirty="0"/>
              <a:t>, Antwerpen, Rotterdam, Amsterdam) abgewickelt, wo die Binnenschifffahrt einen hohen Anteil am Modal Split hat.</a:t>
            </a:r>
          </a:p>
          <a:p>
            <a:endParaRPr lang="de-AT" dirty="0"/>
          </a:p>
          <a:p>
            <a:r>
              <a:rPr lang="de-AT" dirty="0"/>
              <a:t>Binnenschiffe eignen sich aufgrund ihrer Abmessungen besonders gut für den Transport von schweren oder sperrigen Ladungen. Diese Schiffe können Punktbelastungen von über 40 Tonnen pro Quadratmeter oder Stückgewichte bis zu 1.000 Tonnen standhalten. Der Transport von Schwergut auf dem Wasser bietet klare Vorteile: Die Infrastruktur wird nicht beschädigt und es müssen keine Hindernisse wie Laternen oder Bäume im Vorfeld entfernt werden, wie es beim Lkw-Verkehr der Fall wäre. Vermehrt werden auf Wasserstraßen beispielsweise Turbinen oder Rotorblätter für Windkraftanlagen transportiert. Die steigenden Zahlen von Schwerguttransporten auf Binnenschiffen in den letzten Jahren belegen diesen Trend.</a:t>
            </a:r>
          </a:p>
          <a:p>
            <a:br>
              <a:rPr lang="de-AT" dirty="0"/>
            </a:br>
            <a:r>
              <a:rPr lang="de-AT" dirty="0"/>
              <a:t>RoRo-Schiffe sind spezielle Schiffe, die bewegliche Güter transportieren, bei dem die Ladung auf das Schiff gefahren wird (Roll-on-roll-off). Dabei handelt es sich meist um eine Kombination aus Fahrzeugen wie Pkw oder Lkw oder Zügen, die selbst an Bord der Schiffe fahren können aber auch um Ladeeinheiten, die mit Zugmaschinen an Bord gerollt werden. RoRo-Schiffe besitzen befahrbare Decks und meist variable Deckhöhen, um den Laderaum flexibler zu nutzen. RoRo-Schiffe sind vor allem für die Automobilindustrie von Bedeutung. </a:t>
            </a:r>
          </a:p>
          <a:p>
            <a:endParaRPr lang="de-AT" dirty="0"/>
          </a:p>
          <a:p>
            <a:r>
              <a:rPr lang="de-AT" dirty="0"/>
              <a:t>Quelle:</a:t>
            </a:r>
          </a:p>
          <a:p>
            <a:r>
              <a:rPr lang="de-AT" dirty="0"/>
              <a:t>BDB (2024): https://www.binnenschiff.de/system-wasserstrasse/gueterschifffahrt/; Abruf 19.04.2024</a:t>
            </a:r>
          </a:p>
          <a:p>
            <a:r>
              <a:rPr lang="de-AT" dirty="0" err="1"/>
              <a:t>Viadonau</a:t>
            </a:r>
            <a:r>
              <a:rPr lang="de-AT" dirty="0"/>
              <a:t> (2025): Jahresbericht Donauschifffahrt in Österreich 2024</a:t>
            </a:r>
          </a:p>
          <a:p>
            <a:endParaRPr lang="de-AT" dirty="0"/>
          </a:p>
          <a:p>
            <a:r>
              <a:rPr lang="de-AT" dirty="0"/>
              <a:t>Bildquelle:</a:t>
            </a:r>
          </a:p>
          <a:p>
            <a:r>
              <a:rPr lang="de-AT" dirty="0"/>
              <a:t>https://www.flaticon.com/de/kostenlose-icons/massengut-lkw; Massengut-</a:t>
            </a:r>
            <a:r>
              <a:rPr lang="de-AT" dirty="0" err="1"/>
              <a:t>lkw</a:t>
            </a:r>
            <a:r>
              <a:rPr lang="de-AT" dirty="0"/>
              <a:t> Icons erstellt von Arslan Haider – </a:t>
            </a:r>
            <a:r>
              <a:rPr lang="de-AT" dirty="0" err="1"/>
              <a:t>Flaticon</a:t>
            </a:r>
            <a:r>
              <a:rPr lang="de-AT" dirty="0"/>
              <a:t>; Abruf 19.04.2024</a:t>
            </a:r>
          </a:p>
          <a:p>
            <a:r>
              <a:rPr lang="de-AT" dirty="0"/>
              <a:t>https://www.flaticon.com/de/kostenlose-icons/gefahrgut; Gefahrgut Icons erstellt von </a:t>
            </a:r>
            <a:r>
              <a:rPr lang="de-AT" dirty="0" err="1"/>
              <a:t>surang</a:t>
            </a:r>
            <a:r>
              <a:rPr lang="de-AT" dirty="0"/>
              <a:t> – </a:t>
            </a:r>
            <a:r>
              <a:rPr lang="de-AT" dirty="0" err="1"/>
              <a:t>Flaticon</a:t>
            </a:r>
            <a:r>
              <a:rPr lang="de-AT" dirty="0"/>
              <a:t>; Abruf 19.04.2024</a:t>
            </a:r>
          </a:p>
          <a:p>
            <a:r>
              <a:rPr lang="de-AT" dirty="0"/>
              <a:t>https://www.flaticon.com/de/kostenlose-icons/containerkran; Containerkran Icons erstellt von Flat Icons – </a:t>
            </a:r>
            <a:r>
              <a:rPr lang="de-AT" dirty="0" err="1"/>
              <a:t>Flaticon</a:t>
            </a:r>
            <a:r>
              <a:rPr lang="de-AT" dirty="0"/>
              <a:t>; Abruf 19.04.2024</a:t>
            </a:r>
          </a:p>
          <a:p>
            <a:r>
              <a:rPr lang="de-AT" dirty="0"/>
              <a:t>https://www.flaticon.com/de/kostenlose-icons/container; Container Icons erstellt von </a:t>
            </a:r>
            <a:r>
              <a:rPr lang="de-AT" dirty="0" err="1"/>
              <a:t>smashingstocks</a:t>
            </a:r>
            <a:r>
              <a:rPr lang="de-AT" dirty="0"/>
              <a:t> – </a:t>
            </a:r>
            <a:r>
              <a:rPr lang="de-AT" dirty="0" err="1"/>
              <a:t>Flaticon</a:t>
            </a:r>
            <a:r>
              <a:rPr lang="de-AT" dirty="0"/>
              <a:t>; Abruf 19.04.2024</a:t>
            </a:r>
          </a:p>
          <a:p>
            <a:r>
              <a:rPr lang="de-AT" dirty="0"/>
              <a:t>https://www.flaticon.com/free-icons/ferry-boat; Ferry </a:t>
            </a:r>
            <a:r>
              <a:rPr lang="de-AT" dirty="0" err="1"/>
              <a:t>boat</a:t>
            </a:r>
            <a:r>
              <a:rPr lang="de-AT" dirty="0"/>
              <a:t> </a:t>
            </a:r>
            <a:r>
              <a:rPr lang="de-AT" dirty="0" err="1"/>
              <a:t>icons</a:t>
            </a:r>
            <a:r>
              <a:rPr lang="de-AT" dirty="0"/>
              <a:t> </a:t>
            </a:r>
            <a:r>
              <a:rPr lang="de-AT" dirty="0" err="1"/>
              <a:t>created</a:t>
            </a:r>
            <a:r>
              <a:rPr lang="de-AT" dirty="0"/>
              <a:t> </a:t>
            </a:r>
            <a:r>
              <a:rPr lang="de-AT" dirty="0" err="1"/>
              <a:t>by</a:t>
            </a:r>
            <a:r>
              <a:rPr lang="de-AT" dirty="0"/>
              <a:t> </a:t>
            </a:r>
            <a:r>
              <a:rPr lang="de-AT" dirty="0" err="1"/>
              <a:t>Freepik</a:t>
            </a:r>
            <a:r>
              <a:rPr lang="de-AT" dirty="0"/>
              <a:t> – </a:t>
            </a:r>
            <a:r>
              <a:rPr lang="de-AT" dirty="0" err="1"/>
              <a:t>Flaticon</a:t>
            </a:r>
            <a:r>
              <a:rPr lang="de-AT" dirty="0"/>
              <a:t>; Abruf 19.04.2024</a:t>
            </a:r>
          </a:p>
          <a:p>
            <a:endParaRPr lang="de-AT" dirty="0"/>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02.06.2026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37</a:t>
            </a:fld>
            <a:endParaRPr lang="de-AT"/>
          </a:p>
        </p:txBody>
      </p:sp>
    </p:spTree>
    <p:extLst>
      <p:ext uri="{BB962C8B-B14F-4D97-AF65-F5344CB8AC3E}">
        <p14:creationId xmlns:p14="http://schemas.microsoft.com/office/powerpoint/2010/main" val="158961567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sz="1200" kern="1200" dirty="0">
                <a:solidFill>
                  <a:schemeClr val="tx1"/>
                </a:solidFill>
                <a:effectLst/>
                <a:latin typeface="+mn-lt"/>
                <a:ea typeface="+mn-ea"/>
                <a:cs typeface="+mn-cs"/>
              </a:rPr>
              <a:t>Von </a:t>
            </a:r>
            <a:r>
              <a:rPr lang="de-AT" sz="1200" b="1" kern="1200" dirty="0">
                <a:solidFill>
                  <a:schemeClr val="tx1"/>
                </a:solidFill>
                <a:effectLst/>
                <a:latin typeface="+mn-lt"/>
                <a:ea typeface="+mn-ea"/>
                <a:cs typeface="+mn-cs"/>
              </a:rPr>
              <a:t>Kelheim bis Sulina </a:t>
            </a:r>
            <a:r>
              <a:rPr lang="de-AT" sz="1200" kern="1200" dirty="0">
                <a:solidFill>
                  <a:schemeClr val="tx1"/>
                </a:solidFill>
                <a:effectLst/>
                <a:latin typeface="+mn-lt"/>
                <a:ea typeface="+mn-ea"/>
                <a:cs typeface="+mn-cs"/>
              </a:rPr>
              <a:t>überspannen in Summe </a:t>
            </a:r>
            <a:r>
              <a:rPr lang="de-AT" sz="1200" b="1" kern="1200" dirty="0">
                <a:solidFill>
                  <a:schemeClr val="tx1"/>
                </a:solidFill>
                <a:effectLst/>
                <a:latin typeface="+mn-lt"/>
                <a:ea typeface="+mn-ea"/>
                <a:cs typeface="+mn-cs"/>
              </a:rPr>
              <a:t>129 Brücken </a:t>
            </a:r>
            <a:r>
              <a:rPr lang="de-AT" sz="1200" kern="1200" dirty="0">
                <a:solidFill>
                  <a:schemeClr val="tx1"/>
                </a:solidFill>
                <a:effectLst/>
                <a:latin typeface="+mn-lt"/>
                <a:ea typeface="+mn-ea"/>
                <a:cs typeface="+mn-cs"/>
              </a:rPr>
              <a:t>die internationale Wasserstraße Donau. Unter den 129 Donaubrücken befinden sich 21 Schleusen- und Wehrbrücken. Mit 89 Donaubrücken gibt es die weitaus größte Brückendichte an der </a:t>
            </a:r>
            <a:r>
              <a:rPr lang="de-AT" sz="1200" b="1" kern="1200" dirty="0">
                <a:solidFill>
                  <a:schemeClr val="tx1"/>
                </a:solidFill>
                <a:effectLst/>
                <a:latin typeface="+mn-lt"/>
                <a:ea typeface="+mn-ea"/>
                <a:cs typeface="+mn-cs"/>
              </a:rPr>
              <a:t>Oberen Donau</a:t>
            </a:r>
            <a:r>
              <a:rPr lang="de-AT" sz="1200" kern="1200" dirty="0">
                <a:solidFill>
                  <a:schemeClr val="tx1"/>
                </a:solidFill>
                <a:effectLst/>
                <a:latin typeface="+mn-lt"/>
                <a:ea typeface="+mn-ea"/>
                <a:cs typeface="+mn-cs"/>
              </a:rPr>
              <a:t>: 41 Brücken überspannen die deutsche, 42 die österreichische und sechs die slowakische Donaustrecke. Auf der </a:t>
            </a:r>
            <a:r>
              <a:rPr lang="de-AT" sz="1200" b="1" kern="1200" dirty="0">
                <a:solidFill>
                  <a:schemeClr val="tx1"/>
                </a:solidFill>
                <a:effectLst/>
                <a:latin typeface="+mn-lt"/>
                <a:ea typeface="+mn-ea"/>
                <a:cs typeface="+mn-cs"/>
              </a:rPr>
              <a:t>Mittleren Donau </a:t>
            </a:r>
            <a:r>
              <a:rPr lang="de-AT" sz="1200" kern="1200" dirty="0">
                <a:solidFill>
                  <a:schemeClr val="tx1"/>
                </a:solidFill>
                <a:effectLst/>
                <a:latin typeface="+mn-lt"/>
                <a:ea typeface="+mn-ea"/>
                <a:cs typeface="+mn-cs"/>
              </a:rPr>
              <a:t>gibt es in Summe 34 Brücken; auf der </a:t>
            </a:r>
            <a:r>
              <a:rPr lang="de-AT" sz="1200" b="1" kern="1200" dirty="0">
                <a:solidFill>
                  <a:schemeClr val="tx1"/>
                </a:solidFill>
                <a:effectLst/>
                <a:latin typeface="+mn-lt"/>
                <a:ea typeface="+mn-ea"/>
                <a:cs typeface="+mn-cs"/>
              </a:rPr>
              <a:t>Unteren Donau </a:t>
            </a:r>
            <a:r>
              <a:rPr lang="de-AT" sz="1200" kern="1200" dirty="0">
                <a:solidFill>
                  <a:schemeClr val="tx1"/>
                </a:solidFill>
                <a:effectLst/>
                <a:latin typeface="+mn-lt"/>
                <a:ea typeface="+mn-ea"/>
                <a:cs typeface="+mn-cs"/>
              </a:rPr>
              <a:t>sind es nur noch sieben.</a:t>
            </a:r>
          </a:p>
          <a:p>
            <a:r>
              <a:rPr lang="de-DE" sz="1200" kern="1200" dirty="0">
                <a:solidFill>
                  <a:schemeClr val="tx1"/>
                </a:solidFill>
                <a:effectLst/>
                <a:latin typeface="+mn-lt"/>
                <a:ea typeface="+mn-ea"/>
                <a:cs typeface="+mn-cs"/>
              </a:rPr>
              <a:t>An der Oberen Donau ist dadurch maximal ein 2-3 lagiger Containertransport möglich, dies führt dazu, dass der Transport wenig profitabel ist. Im Vergleich dazu werden auf dem Rhein aufgrund anderer infrastruktureller Voraussetzungen viele Containertransporte durchgeführt.</a:t>
            </a:r>
          </a:p>
          <a:p>
            <a:br>
              <a:rPr lang="de-DE" sz="1200" kern="1200" dirty="0">
                <a:solidFill>
                  <a:schemeClr val="tx1"/>
                </a:solidFill>
                <a:effectLst/>
                <a:latin typeface="+mn-lt"/>
                <a:ea typeface="+mn-ea"/>
                <a:cs typeface="+mn-cs"/>
              </a:rPr>
            </a:br>
            <a:r>
              <a:rPr lang="de-DE" sz="1200" kern="1200" dirty="0">
                <a:solidFill>
                  <a:schemeClr val="tx1"/>
                </a:solidFill>
                <a:effectLst/>
                <a:latin typeface="+mn-lt"/>
                <a:ea typeface="+mn-ea"/>
                <a:cs typeface="+mn-cs"/>
              </a:rPr>
              <a:t>Generell beeinflussen Brücken vor allem die Wirtschaftlichkeit der Binnenschifffahrt, da sie das Transportvolumen von Binnenschiffen beeinflussen.</a:t>
            </a:r>
            <a:endParaRPr lang="de-AT" sz="1200" kern="1200" dirty="0">
              <a:solidFill>
                <a:schemeClr val="tx1"/>
              </a:solidFill>
              <a:effectLst/>
              <a:latin typeface="+mn-lt"/>
              <a:ea typeface="+mn-ea"/>
              <a:cs typeface="+mn-cs"/>
            </a:endParaRPr>
          </a:p>
          <a:p>
            <a:endParaRPr lang="de-AT" sz="1200" dirty="0"/>
          </a:p>
          <a:p>
            <a:r>
              <a:rPr lang="de-AT" sz="1200" dirty="0"/>
              <a:t>Quelle:</a:t>
            </a:r>
            <a:r>
              <a:rPr lang="de-AT" sz="1200" baseline="0" dirty="0"/>
              <a:t> </a:t>
            </a:r>
            <a:r>
              <a:rPr lang="de-AT" dirty="0" err="1"/>
              <a:t>Viadonau</a:t>
            </a:r>
            <a:r>
              <a:rPr lang="de-AT" dirty="0"/>
              <a:t> (2019): Handbuch der Donauschifffahrt </a:t>
            </a:r>
            <a:r>
              <a:rPr lang="en-GB" sz="1200" b="0" baseline="0" noProof="0" dirty="0"/>
              <a:t>, S.</a:t>
            </a:r>
            <a:r>
              <a:rPr lang="de-AT" sz="1200" baseline="0" dirty="0"/>
              <a:t> 55-56</a:t>
            </a:r>
          </a:p>
          <a:p>
            <a:endParaRPr lang="de-AT" sz="1200" baseline="0" dirty="0"/>
          </a:p>
          <a:p>
            <a:r>
              <a:rPr lang="de-AT" sz="1200" baseline="0" dirty="0"/>
              <a:t>Bildquelle: Björn Bosch (privat)</a:t>
            </a:r>
            <a:endParaRPr lang="de-AT" dirty="0"/>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02.06.2026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38</a:t>
            </a:fld>
            <a:endParaRPr lang="de-AT"/>
          </a:p>
        </p:txBody>
      </p:sp>
    </p:spTree>
    <p:extLst>
      <p:ext uri="{BB962C8B-B14F-4D97-AF65-F5344CB8AC3E}">
        <p14:creationId xmlns:p14="http://schemas.microsoft.com/office/powerpoint/2010/main" val="108730329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8714FD-2487-4AB0-1B7E-C90294239EDC}"/>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E28332A6-4F9C-7A4E-565B-84ACD26C7ACB}"/>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0A117A8B-AC18-8E4B-01FF-EDB2E31A1786}"/>
              </a:ext>
            </a:extLst>
          </p:cNvPr>
          <p:cNvSpPr>
            <a:spLocks noGrp="1"/>
          </p:cNvSpPr>
          <p:nvPr>
            <p:ph type="body" idx="1"/>
          </p:nvPr>
        </p:nvSpPr>
        <p:spPr/>
        <p:txBody>
          <a:bodyPr/>
          <a:lstStyle/>
          <a:p>
            <a:r>
              <a:rPr lang="de-AT"/>
              <a:t>Download App unter: https://play.google.com/store/apps/details?id=com.PieLab.Logistify</a:t>
            </a:r>
          </a:p>
          <a:p>
            <a:r>
              <a:rPr lang="de-AT"/>
              <a:t>Download Anleitung Spiel 1 unter: https://www.rewway.at/de/lehrmittel/ubungen-logistify/</a:t>
            </a:r>
          </a:p>
          <a:p>
            <a:r>
              <a:rPr lang="de-AT"/>
              <a:t>Erklärvideo: https://www.youtube.com/watch?v=kZhL5SPtn6A</a:t>
            </a:r>
          </a:p>
          <a:p>
            <a:r>
              <a:rPr lang="de-AT"/>
              <a:t>Information unter: https://www.rewway.at/de/logistify/</a:t>
            </a:r>
          </a:p>
          <a:p>
            <a:endParaRPr lang="de-AT"/>
          </a:p>
          <a:p>
            <a:r>
              <a:rPr lang="de-AT"/>
              <a:t>Der Lern-App "</a:t>
            </a:r>
            <a:r>
              <a:rPr lang="de-AT" err="1"/>
              <a:t>Logistify</a:t>
            </a:r>
            <a:r>
              <a:rPr lang="de-AT"/>
              <a:t>" befasst sich mit den unterschiedlichen Transportmitteln, deren schonender und effizienter Ressourcennutzung und mit Berufsbildern im Logistikbereich. Bei den Spielen ist das Transportplanungstalent der Schülerinnen und Schüler gefragt. Aufgabe ist es verschiedene Güter effizient von A nach B zu transportieren, multimodale Transportketten vom Rohprodukt bis zu den Endkundinnen und –</a:t>
            </a:r>
            <a:r>
              <a:rPr lang="de-AT" err="1"/>
              <a:t>kunden</a:t>
            </a:r>
            <a:r>
              <a:rPr lang="de-AT"/>
              <a:t> zu planen und Berufsbilder in der Logistikbranche zu entdecken.</a:t>
            </a:r>
          </a:p>
          <a:p>
            <a:endParaRPr lang="de-AT"/>
          </a:p>
          <a:p>
            <a:r>
              <a:rPr lang="de-AT"/>
              <a:t>Dauer: für Spiel 1 werden ca. 15 Minuten benötigt</a:t>
            </a:r>
          </a:p>
          <a:p>
            <a:endParaRPr lang="de-AT"/>
          </a:p>
          <a:p>
            <a:r>
              <a:rPr lang="de-AT"/>
              <a:t>Lernziele:</a:t>
            </a:r>
          </a:p>
          <a:p>
            <a:r>
              <a:rPr lang="de-AT"/>
              <a:t>Die </a:t>
            </a:r>
            <a:r>
              <a:rPr lang="de-AT" err="1"/>
              <a:t>Schüler:innen</a:t>
            </a:r>
            <a:r>
              <a:rPr lang="de-AT"/>
              <a:t> erkennen die Bedeutung verschiedener Verkehrsträger im Gütertransport.</a:t>
            </a:r>
          </a:p>
          <a:p>
            <a:r>
              <a:rPr lang="de-AT"/>
              <a:t>Die </a:t>
            </a:r>
            <a:r>
              <a:rPr lang="de-AT" err="1"/>
              <a:t>Schüler:innen</a:t>
            </a:r>
            <a:r>
              <a:rPr lang="de-AT"/>
              <a:t> reflektieren, wie Ressourcen im Transportwesen schonend und effizient genutzt werden können.</a:t>
            </a:r>
          </a:p>
          <a:p>
            <a:r>
              <a:rPr lang="de-AT"/>
              <a:t>Die </a:t>
            </a:r>
            <a:r>
              <a:rPr lang="de-AT" err="1"/>
              <a:t>Schüler:innen</a:t>
            </a:r>
            <a:r>
              <a:rPr lang="de-AT"/>
              <a:t> analysieren logistische Herausforderungen und treffen begründete Entscheidungen zur Transportplanung.</a:t>
            </a:r>
          </a:p>
          <a:p>
            <a:r>
              <a:rPr lang="de-AT"/>
              <a:t>Die </a:t>
            </a:r>
            <a:r>
              <a:rPr lang="de-AT" err="1"/>
              <a:t>Schüler:innen</a:t>
            </a:r>
            <a:r>
              <a:rPr lang="de-AT"/>
              <a:t> nutzen digitale Lernformate spielerisch, um logistische Zusammenhänge zu erfassen.</a:t>
            </a:r>
          </a:p>
        </p:txBody>
      </p:sp>
      <p:sp>
        <p:nvSpPr>
          <p:cNvPr id="4" name="Kopfzeilenplatzhalter 3">
            <a:extLst>
              <a:ext uri="{FF2B5EF4-FFF2-40B4-BE49-F238E27FC236}">
                <a16:creationId xmlns:a16="http://schemas.microsoft.com/office/drawing/2014/main" id="{6A1C87AB-D941-3ADF-228A-BEC7F4EC1474}"/>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47544EEA-F88C-AB2A-6EEC-0F8C187A74A9}"/>
              </a:ext>
            </a:extLst>
          </p:cNvPr>
          <p:cNvSpPr>
            <a:spLocks noGrp="1"/>
          </p:cNvSpPr>
          <p:nvPr>
            <p:ph type="dt" idx="1"/>
          </p:nvPr>
        </p:nvSpPr>
        <p:spPr/>
        <p:txBody>
          <a:bodyPr/>
          <a:lstStyle/>
          <a:p>
            <a:fld id="{6A94F0D5-E232-4360-8B8C-58EF9D3E6905}" type="datetime1">
              <a:rPr lang="de-AT" smtClean="0"/>
              <a:t>02.06.2026</a:t>
            </a:fld>
            <a:endParaRPr lang="de-AT"/>
          </a:p>
        </p:txBody>
      </p:sp>
      <p:sp>
        <p:nvSpPr>
          <p:cNvPr id="6" name="Fußzeilenplatzhalter 5">
            <a:extLst>
              <a:ext uri="{FF2B5EF4-FFF2-40B4-BE49-F238E27FC236}">
                <a16:creationId xmlns:a16="http://schemas.microsoft.com/office/drawing/2014/main" id="{F5BB7625-F7F5-65D2-F882-548DC357B6D2}"/>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F0D4EDB3-E949-120D-D11E-DCC1AABE89E8}"/>
              </a:ext>
            </a:extLst>
          </p:cNvPr>
          <p:cNvSpPr>
            <a:spLocks noGrp="1"/>
          </p:cNvSpPr>
          <p:nvPr>
            <p:ph type="sldNum" sz="quarter" idx="5"/>
          </p:nvPr>
        </p:nvSpPr>
        <p:spPr/>
        <p:txBody>
          <a:bodyPr/>
          <a:lstStyle/>
          <a:p>
            <a:fld id="{9B1635B3-DF70-4CFD-87CA-EB6AFDCA10EE}" type="slidenum">
              <a:rPr lang="de-AT" smtClean="0"/>
              <a:t>39</a:t>
            </a:fld>
            <a:endParaRPr lang="de-AT"/>
          </a:p>
        </p:txBody>
      </p:sp>
    </p:spTree>
    <p:extLst>
      <p:ext uri="{BB962C8B-B14F-4D97-AF65-F5344CB8AC3E}">
        <p14:creationId xmlns:p14="http://schemas.microsoft.com/office/powerpoint/2010/main" val="72624482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dirty="0"/>
              <a:t>Die europäische Klassifizierung der Binnenwasserstraßen hat das Ziel, ein einheitliches Netzwerk von Binnenwasserstraßen zu fördern. Diese Klassifizierung basiert auf den räumlichen Abmessungen von Schiffen und Schubverbänden, wobei Länge und Breite die wichtigsten Parameter sind.</a:t>
            </a:r>
          </a:p>
          <a:p>
            <a:r>
              <a:rPr lang="de-AT" b="0" i="0" dirty="0">
                <a:solidFill>
                  <a:srgbClr val="374151"/>
                </a:solidFill>
                <a:effectLst/>
                <a:latin typeface="Söhne"/>
              </a:rPr>
              <a:t>Die Wasserstraßenklassen sind mit römischen Ziffern von I bis VII bezeichnet und haben unterschiedliche wirtschaftliche Bedeutungen für den Güterverkehr. Wasserstraßen der Klasse IV und höher sind von internationaler Bedeutung, während die Klassen I bis III eher regional oder national relevant sind. Die Klasse einer Wasserstraße hängt von der Größe der Schiffe ab, die darauf fahren können. Dabei sind die Breite und Länge der Binnenschiffe entscheidend. Für internationale Wasserstraßen gilt ein Mindesttiefgang (2,50 m) und die Mindestdurchfahrtshöhe unter Brücken (5,25 m bei Höchstwasser).</a:t>
            </a:r>
          </a:p>
          <a:p>
            <a:endParaRPr lang="de-AT" dirty="0"/>
          </a:p>
          <a:p>
            <a:r>
              <a:rPr lang="de-AT" dirty="0"/>
              <a:t>Quellen:</a:t>
            </a:r>
          </a:p>
          <a:p>
            <a:r>
              <a:rPr lang="de-AT" dirty="0"/>
              <a:t>WSV (2024): https://www.gdws.wsv.bund.de/DE/wasserstrassen/01_bundeswasserstrassen/Klassifizierung/Klassifizierung_node.html; Abruf 29.05.2026</a:t>
            </a:r>
          </a:p>
          <a:p>
            <a:r>
              <a:rPr lang="de-AT" dirty="0" err="1"/>
              <a:t>Viadonau</a:t>
            </a:r>
            <a:r>
              <a:rPr lang="de-AT" dirty="0"/>
              <a:t> (2019): https://www.viadonau.org/fileadmin/user_upload/Handbuch_der_Donauschifffahrt.pdf, S. 42-44; Abruf 19.04.2024</a:t>
            </a:r>
          </a:p>
          <a:p>
            <a:endParaRPr lang="de-AT" dirty="0"/>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02.06.2026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40</a:t>
            </a:fld>
            <a:endParaRPr lang="de-AT"/>
          </a:p>
        </p:txBody>
      </p:sp>
    </p:spTree>
    <p:extLst>
      <p:ext uri="{BB962C8B-B14F-4D97-AF65-F5344CB8AC3E}">
        <p14:creationId xmlns:p14="http://schemas.microsoft.com/office/powerpoint/2010/main" val="131275194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dirty="0"/>
              <a:t>Die EU hat eine Politik für das transeuropäische Verkehrsnetz (TEN-V bzw. engl. TEN-T) eingeführt, um ein effektives, multimodales Verkehrsnetz in der gesamten EU aufzubauen. Dieses Netzwerk umfasst Eisenbahnstrecken, Binnenwasserstraßen, kurze Seeverkehrsrouten und Straßen, die mit wichtigen Verkehrsknotenpunkten verbunden sind. Die TEN-T-Politik identifiziert die Verkehrsinfrastruktur in den Mitgliedstaaten, die einen hohen Mehrwert auf europäischer Ebene haben und Teil des TEN-T-Netzes sein sollten. Die Infrastruktur muss bestimmte Anforderungen erfüllen, etwa in Bezug auf Sicherheit, Qualität und Umweltziele.</a:t>
            </a:r>
          </a:p>
          <a:p>
            <a:r>
              <a:rPr lang="de-AT" dirty="0"/>
              <a:t>Diese Politik ist von großer Bedeutung für die Entwicklung einer kohärenten und hochwertigen Verkehrsinfrastruktur in der EU. Ihr Ziel ist es, nachhaltige und effiziente Verkehrswege zu unterstützen, den Zugang zu Arbeitsplätzen und Dienstleistungen zu vereinfachen und Handel sowie Wirtschaftswachstum zu begünstigen. Die TEN-T-Politik stärkt auch den Zusammenhalt in der EU, indem sie eine nahtlose Verbindung von Verkehrssystemen über Grenzen hinweg fördert und Engpässe beseitigt.</a:t>
            </a:r>
          </a:p>
          <a:p>
            <a:endParaRPr lang="de-AT" dirty="0"/>
          </a:p>
          <a:p>
            <a:r>
              <a:rPr lang="de-AT" dirty="0"/>
              <a:t>Meilensteine für dieses transeuropäische Verkehrsnetz sind: Bis 2030 wird das Kernnetz fertiggestellt (Fertigstellung der Hauptverkehrsstrecken), bis 2040 das erweiterte Kernnetz (Anforderungen an Geschwindigkeit und Qualität) und bis 2050 das Gesamtnetz (volle Funktionsfähigkeit). Das Kernnetz und das erweiterte Kernnetz bilden die europäischen Verkehrskorridore, die den strategischsten Teil des Netzes mit dem höchsten EU-Mehrwert darstellen.</a:t>
            </a:r>
          </a:p>
          <a:p>
            <a:endParaRPr lang="de-AT" dirty="0"/>
          </a:p>
          <a:p>
            <a:r>
              <a:rPr lang="de-AT" dirty="0"/>
              <a:t>Quelle:</a:t>
            </a:r>
          </a:p>
          <a:p>
            <a:r>
              <a:rPr lang="de-AT" dirty="0"/>
              <a:t>Europäische Kommission (2021): https://ec.europa.eu/commission/presscorner/detail/de/qanda_21_6725; Abruf 29.05.2026</a:t>
            </a:r>
          </a:p>
          <a:p>
            <a:endParaRPr lang="de-AT" dirty="0"/>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02.06.2026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41</a:t>
            </a:fld>
            <a:endParaRPr lang="de-AT"/>
          </a:p>
        </p:txBody>
      </p:sp>
    </p:spTree>
    <p:extLst>
      <p:ext uri="{BB962C8B-B14F-4D97-AF65-F5344CB8AC3E}">
        <p14:creationId xmlns:p14="http://schemas.microsoft.com/office/powerpoint/2010/main" val="372558983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AT" dirty="0"/>
              <a:t>Das Transeuropäische Verkehrsnetz definiert 9 Kernkorridore:</a:t>
            </a:r>
          </a:p>
          <a:p>
            <a:pPr marL="0" marR="0" lvl="0" indent="0" algn="l" defTabSz="914400" rtl="0" eaLnBrk="1" fontAlgn="auto" latinLnBrk="0" hangingPunct="1">
              <a:lnSpc>
                <a:spcPct val="100000"/>
              </a:lnSpc>
              <a:spcBef>
                <a:spcPts val="0"/>
              </a:spcBef>
              <a:spcAft>
                <a:spcPts val="0"/>
              </a:spcAft>
              <a:buClrTx/>
              <a:buSzTx/>
              <a:buFontTx/>
              <a:buNone/>
              <a:tabLst/>
              <a:defRPr/>
            </a:pPr>
            <a:r>
              <a:rPr lang="de-AT" dirty="0"/>
              <a:t>Skandinavien-Mittelmeer-Korridor</a:t>
            </a:r>
          </a:p>
          <a:p>
            <a:pPr marL="0" marR="0" lvl="0" indent="0" algn="l" defTabSz="914400" rtl="0" eaLnBrk="1" fontAlgn="auto" latinLnBrk="0" hangingPunct="1">
              <a:lnSpc>
                <a:spcPct val="100000"/>
              </a:lnSpc>
              <a:spcBef>
                <a:spcPts val="0"/>
              </a:spcBef>
              <a:spcAft>
                <a:spcPts val="0"/>
              </a:spcAft>
              <a:buClrTx/>
              <a:buSzTx/>
              <a:buFontTx/>
              <a:buNone/>
              <a:tabLst/>
              <a:defRPr/>
            </a:pPr>
            <a:r>
              <a:rPr lang="de-AT" dirty="0"/>
              <a:t>Nord-Ostsee-Korridor</a:t>
            </a:r>
          </a:p>
          <a:p>
            <a:pPr marL="0" marR="0" lvl="0" indent="0" algn="l" defTabSz="914400" rtl="0" eaLnBrk="1" fontAlgn="auto" latinLnBrk="0" hangingPunct="1">
              <a:lnSpc>
                <a:spcPct val="100000"/>
              </a:lnSpc>
              <a:spcBef>
                <a:spcPts val="0"/>
              </a:spcBef>
              <a:spcAft>
                <a:spcPts val="0"/>
              </a:spcAft>
              <a:buClrTx/>
              <a:buSzTx/>
              <a:buFontTx/>
              <a:buNone/>
              <a:tabLst/>
              <a:defRPr/>
            </a:pPr>
            <a:r>
              <a:rPr lang="de-AT" dirty="0"/>
              <a:t>Atlantik-Korridor</a:t>
            </a:r>
          </a:p>
          <a:p>
            <a:pPr marL="0" marR="0" lvl="0" indent="0" algn="l" defTabSz="914400" rtl="0" eaLnBrk="1" fontAlgn="auto" latinLnBrk="0" hangingPunct="1">
              <a:lnSpc>
                <a:spcPct val="100000"/>
              </a:lnSpc>
              <a:spcBef>
                <a:spcPts val="0"/>
              </a:spcBef>
              <a:spcAft>
                <a:spcPts val="0"/>
              </a:spcAft>
              <a:buClrTx/>
              <a:buSzTx/>
              <a:buFontTx/>
              <a:buNone/>
              <a:tabLst/>
              <a:defRPr/>
            </a:pPr>
            <a:r>
              <a:rPr lang="de-AT" dirty="0"/>
              <a:t>Rhein-Donau-Korridor</a:t>
            </a:r>
          </a:p>
          <a:p>
            <a:pPr marL="0" marR="0" lvl="0" indent="0" algn="l" defTabSz="914400" rtl="0" eaLnBrk="1" fontAlgn="auto" latinLnBrk="0" hangingPunct="1">
              <a:lnSpc>
                <a:spcPct val="100000"/>
              </a:lnSpc>
              <a:spcBef>
                <a:spcPts val="0"/>
              </a:spcBef>
              <a:spcAft>
                <a:spcPts val="0"/>
              </a:spcAft>
              <a:buClrTx/>
              <a:buSzTx/>
              <a:buFontTx/>
              <a:buNone/>
              <a:tabLst/>
              <a:defRPr/>
            </a:pPr>
            <a:r>
              <a:rPr lang="de-AT" dirty="0"/>
              <a:t>Mittelmeer-Korridor</a:t>
            </a:r>
          </a:p>
          <a:p>
            <a:pPr marL="0" marR="0" lvl="0" indent="0" algn="l" defTabSz="914400" rtl="0" eaLnBrk="1" fontAlgn="auto" latinLnBrk="0" hangingPunct="1">
              <a:lnSpc>
                <a:spcPct val="100000"/>
              </a:lnSpc>
              <a:spcBef>
                <a:spcPts val="0"/>
              </a:spcBef>
              <a:spcAft>
                <a:spcPts val="0"/>
              </a:spcAft>
              <a:buClrTx/>
              <a:buSzTx/>
              <a:buFontTx/>
              <a:buNone/>
              <a:tabLst/>
              <a:defRPr/>
            </a:pPr>
            <a:r>
              <a:rPr lang="de-AT" dirty="0"/>
              <a:t>Ostsee-Adria-Korridor</a:t>
            </a:r>
          </a:p>
          <a:p>
            <a:pPr marL="0" marR="0" lvl="0" indent="0" algn="l" defTabSz="914400" rtl="0" eaLnBrk="1" fontAlgn="auto" latinLnBrk="0" hangingPunct="1">
              <a:lnSpc>
                <a:spcPct val="100000"/>
              </a:lnSpc>
              <a:spcBef>
                <a:spcPts val="0"/>
              </a:spcBef>
              <a:spcAft>
                <a:spcPts val="0"/>
              </a:spcAft>
              <a:buClrTx/>
              <a:buSzTx/>
              <a:buFontTx/>
              <a:buNone/>
              <a:tabLst/>
              <a:defRPr/>
            </a:pPr>
            <a:r>
              <a:rPr lang="de-AT" dirty="0"/>
              <a:t>Korridor Westbalkan-östliches Mittelmeer</a:t>
            </a:r>
          </a:p>
          <a:p>
            <a:pPr marL="0" marR="0" lvl="0" indent="0" algn="l" defTabSz="914400" rtl="0" eaLnBrk="1" fontAlgn="auto" latinLnBrk="0" hangingPunct="1">
              <a:lnSpc>
                <a:spcPct val="100000"/>
              </a:lnSpc>
              <a:spcBef>
                <a:spcPts val="0"/>
              </a:spcBef>
              <a:spcAft>
                <a:spcPts val="0"/>
              </a:spcAft>
              <a:buClrTx/>
              <a:buSzTx/>
              <a:buFontTx/>
              <a:buNone/>
              <a:tabLst/>
              <a:defRPr/>
            </a:pPr>
            <a:r>
              <a:rPr lang="de-AT" dirty="0"/>
              <a:t>Nordsee-Rhein-Mittelmeer-Korridor</a:t>
            </a:r>
          </a:p>
          <a:p>
            <a:pPr marL="0" marR="0" lvl="0" indent="0" algn="l" defTabSz="914400" rtl="0" eaLnBrk="1" fontAlgn="auto" latinLnBrk="0" hangingPunct="1">
              <a:lnSpc>
                <a:spcPct val="100000"/>
              </a:lnSpc>
              <a:spcBef>
                <a:spcPts val="0"/>
              </a:spcBef>
              <a:spcAft>
                <a:spcPts val="0"/>
              </a:spcAft>
              <a:buClrTx/>
              <a:buSzTx/>
              <a:buFontTx/>
              <a:buNone/>
              <a:tabLst/>
              <a:defRPr/>
            </a:pPr>
            <a:r>
              <a:rPr lang="de-AT" dirty="0"/>
              <a:t>Korridor Ostsee-Schwarzes Meer-Ägäis</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dirty="0"/>
          </a:p>
          <a:p>
            <a:pPr marL="0" marR="0" lvl="0" indent="0" algn="l" defTabSz="914400" rtl="0" eaLnBrk="1" fontAlgn="auto" latinLnBrk="0" hangingPunct="1">
              <a:lnSpc>
                <a:spcPct val="100000"/>
              </a:lnSpc>
              <a:spcBef>
                <a:spcPts val="0"/>
              </a:spcBef>
              <a:spcAft>
                <a:spcPts val="0"/>
              </a:spcAft>
              <a:buClrTx/>
              <a:buSzTx/>
              <a:buFontTx/>
              <a:buNone/>
              <a:tabLst/>
              <a:defRPr/>
            </a:pPr>
            <a:r>
              <a:rPr lang="de-AT" dirty="0"/>
              <a:t>Bildquelle:</a:t>
            </a:r>
          </a:p>
          <a:p>
            <a:r>
              <a:rPr lang="de-AT" dirty="0"/>
              <a:t>Europäische Kommission (2024): TEN-T-Karten. Lizenziert unter</a:t>
            </a:r>
            <a:r>
              <a:rPr lang="de-AT" sz="1800" b="1" i="0" dirty="0">
                <a:solidFill>
                  <a:srgbClr val="242424"/>
                </a:solidFill>
                <a:effectLst/>
                <a:latin typeface="inherit"/>
              </a:rPr>
              <a:t> </a:t>
            </a:r>
            <a:r>
              <a:rPr lang="de-AT" sz="1800" b="1" i="0" u="sng" dirty="0">
                <a:solidFill>
                  <a:srgbClr val="467886"/>
                </a:solidFill>
                <a:effectLst/>
                <a:latin typeface="inherit"/>
                <a:hlinkClick r:id="rId3" tooltip="Ursprüngliche URL: https://creativecommons.org/licenses/by/4.0/. Klicken oder tippen Sie, wenn Sie diesem Link Vertrauen."/>
              </a:rPr>
              <a:t>CC BY 4.0</a:t>
            </a:r>
            <a:r>
              <a:rPr lang="de-AT" dirty="0"/>
              <a:t>. In: https://transport.ec.europa.eu/transport-themes/infrastructure-and-investment/trans-european-transport-network-ten-t/tentec-information-system-and-ten-t-map-library/ten-t-maps-european-transport-corridors_en; Abruf am 29.05.2026</a:t>
            </a:r>
          </a:p>
          <a:p>
            <a:endParaRPr lang="de-AT" dirty="0"/>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02.06.2026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42</a:t>
            </a:fld>
            <a:endParaRPr lang="de-AT"/>
          </a:p>
        </p:txBody>
      </p:sp>
    </p:spTree>
    <p:extLst>
      <p:ext uri="{BB962C8B-B14F-4D97-AF65-F5344CB8AC3E}">
        <p14:creationId xmlns:p14="http://schemas.microsoft.com/office/powerpoint/2010/main" val="220212354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Tx/>
              <a:buSzTx/>
              <a:buFontTx/>
              <a:buNone/>
              <a:tabLst/>
              <a:defRPr/>
            </a:pPr>
            <a:r>
              <a:rPr lang="de-AT" dirty="0"/>
              <a:t>Quellen:</a:t>
            </a:r>
          </a:p>
          <a:p>
            <a:pPr marL="158750" marR="0" lvl="0" indent="0" algn="l" defTabSz="914400" rtl="0" eaLnBrk="1" fontAlgn="auto" latinLnBrk="0" hangingPunct="1">
              <a:lnSpc>
                <a:spcPct val="100000"/>
              </a:lnSpc>
              <a:spcBef>
                <a:spcPts val="0"/>
              </a:spcBef>
              <a:spcAft>
                <a:spcPts val="0"/>
              </a:spcAft>
              <a:buClrTx/>
              <a:buSzTx/>
              <a:buFontTx/>
              <a:buNone/>
              <a:tabLst/>
              <a:defRPr/>
            </a:pPr>
            <a:r>
              <a:rPr lang="de-AT" dirty="0"/>
              <a:t>ZKR (2025): Marktbeobachtung - Jahresbericht 2025; https://www.ccr-zkr.org/files/documents/om/om25_II_de.pdf, S 25, 30f; Abruf 29.05.2026</a:t>
            </a:r>
          </a:p>
          <a:p>
            <a:pPr marL="158750" indent="0">
              <a:buNone/>
            </a:pPr>
            <a:r>
              <a:rPr lang="de-AT" dirty="0" err="1"/>
              <a:t>Viadonau</a:t>
            </a:r>
            <a:r>
              <a:rPr lang="de-AT" dirty="0"/>
              <a:t> (2025): Jahresbericht Donauschifffahrt in Österreich 2024, S 45</a:t>
            </a:r>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02.06.2026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43</a:t>
            </a:fld>
            <a:endParaRPr lang="de-AT"/>
          </a:p>
        </p:txBody>
      </p:sp>
    </p:spTree>
    <p:extLst>
      <p:ext uri="{BB962C8B-B14F-4D97-AF65-F5344CB8AC3E}">
        <p14:creationId xmlns:p14="http://schemas.microsoft.com/office/powerpoint/2010/main" val="3086915937"/>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dirty="0"/>
              <a:t>Europas wichtigste und am häufigsten befahrene Binnenwasserstraße ist der Rhein. Diese internationale Wasserstraße verbindet die westlichen Seehäfen mit dem Binnenland . Cirka 80% des europäischen Güterverkehrs in der Binnenschifffahrt können dieser internationalen Wasserstraße zugeordnet werden. In der Umgebung des Seehafens Rotterdam hat das Binnenschiff einen Anteil von über 40 % im Güterverkehr, in Antwerpen mehr als 30 %. Jährlich befahren knapp 200.000 Schiffe den Niederrhein, was einem Durchschnitt von etwa 550 Schiffen pro Tag entspricht.</a:t>
            </a:r>
          </a:p>
          <a:p>
            <a:r>
              <a:rPr lang="de-AT" dirty="0"/>
              <a:t>Die Rhein-Route reicht von Rotterdam (Niederlande) bis Basel (Schweiz) und ist 1.233 km lang.</a:t>
            </a:r>
          </a:p>
          <a:p>
            <a:r>
              <a:rPr lang="de-AT" dirty="0"/>
              <a:t>Wegen des unterschiedlichen Gefälles wird der schiffbare Rhein in Ober- (Rheinfelden/Schweiz bis Mannheim/Deutschland ), Mittel- (Mannheim bis Köln) und Niederrhein (Köln bis deutsch-niederländische Grenze) eingeteilt.</a:t>
            </a:r>
          </a:p>
          <a:p>
            <a:r>
              <a:rPr lang="de-AT" dirty="0"/>
              <a:t>Etwa 70 % aller deutschen Wasserstraßentransporte finden auf dem Niederrhein zwischen den Rheinmündungshäfen und den deutschen Binnenhäfen statt. (vgl. WSV 2024)</a:t>
            </a:r>
          </a:p>
          <a:p>
            <a:endParaRPr lang="de-AT" dirty="0"/>
          </a:p>
          <a:p>
            <a:endParaRPr lang="de-AT" dirty="0"/>
          </a:p>
          <a:p>
            <a:endParaRPr lang="de-AT" dirty="0"/>
          </a:p>
          <a:p>
            <a:endParaRPr lang="de-AT" dirty="0"/>
          </a:p>
          <a:p>
            <a:r>
              <a:rPr lang="de-AT" dirty="0"/>
              <a:t>Quellen:</a:t>
            </a:r>
          </a:p>
          <a:p>
            <a:r>
              <a:rPr lang="de-AT" dirty="0"/>
              <a:t>BDB (2026): https://www.binnenschiff.de/system-wasserstrasse/wasserstrasse/; Abruf 20.05.2026</a:t>
            </a:r>
          </a:p>
          <a:p>
            <a:r>
              <a:rPr lang="de-AT" dirty="0"/>
              <a:t>WSV (2026): https://www.gdws.wsv.bund.de/DE/wasserstrassen/01_bundeswasserstrassen/02_Rhein/Rhein.html; Abruf 20.05.2026</a:t>
            </a:r>
          </a:p>
          <a:p>
            <a:endParaRPr lang="de-AT" dirty="0"/>
          </a:p>
          <a:p>
            <a:endParaRPr lang="de-AT" dirty="0"/>
          </a:p>
          <a:p>
            <a:r>
              <a:rPr lang="de-AT" dirty="0"/>
              <a:t>Bild: </a:t>
            </a:r>
            <a:r>
              <a:rPr lang="en-US" dirty="0" err="1"/>
              <a:t>Ulamm</a:t>
            </a:r>
            <a:r>
              <a:rPr lang="en-US" dirty="0"/>
              <a:t>, CC BY-SA 3.0 via Wikimedia Commons</a:t>
            </a:r>
            <a:endParaRPr lang="de-AT" dirty="0"/>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02.06.2026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44</a:t>
            </a:fld>
            <a:endParaRPr lang="de-AT"/>
          </a:p>
        </p:txBody>
      </p:sp>
    </p:spTree>
    <p:extLst>
      <p:ext uri="{BB962C8B-B14F-4D97-AF65-F5344CB8AC3E}">
        <p14:creationId xmlns:p14="http://schemas.microsoft.com/office/powerpoint/2010/main" val="272918178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dirty="0"/>
              <a:t>Die Donau, welche vom Schwarzwald in Deutschland bis zur Mündung ins Schwarze Meer in Rumänien und Ukraine fließt, verläuft durch zehn Anrainerstaaten (Deutschland, Österreich, Slowakei, Ungarn, Kroatien, Serbien, Bulgarien, Rumänien, Moldau, Ukraine) und gilt damit als der Fluss mit der höchsten Internationalität weltweit.</a:t>
            </a:r>
          </a:p>
          <a:p>
            <a:r>
              <a:rPr lang="de-AT" dirty="0"/>
              <a:t>Die Donau ist 2.845 km lang und hat eine schiffbare Länge von 2.415 km für die internationale Güterschifffahrt.</a:t>
            </a:r>
          </a:p>
          <a:p>
            <a:endParaRPr lang="de-AT" dirty="0"/>
          </a:p>
          <a:p>
            <a:endParaRPr lang="de-AT" dirty="0"/>
          </a:p>
          <a:p>
            <a:r>
              <a:rPr lang="de-AT" dirty="0"/>
              <a:t>Quelle:</a:t>
            </a:r>
          </a:p>
          <a:p>
            <a:r>
              <a:rPr lang="de-AT" dirty="0" err="1"/>
              <a:t>Viadonau</a:t>
            </a:r>
            <a:r>
              <a:rPr lang="de-AT" dirty="0"/>
              <a:t> (2019): Handbuch der Donauschifffahrt; S. 38 ff.</a:t>
            </a:r>
          </a:p>
          <a:p>
            <a:endParaRPr lang="de-AT" dirty="0"/>
          </a:p>
          <a:p>
            <a:r>
              <a:rPr lang="de-AT" dirty="0"/>
              <a:t>Bildquelle:</a:t>
            </a:r>
          </a:p>
          <a:p>
            <a:r>
              <a:rPr lang="de-AT" dirty="0" err="1"/>
              <a:t>Viadonau</a:t>
            </a:r>
            <a:r>
              <a:rPr lang="de-AT" dirty="0"/>
              <a:t> (2019): Handbuch der Donauschifffahrt; S. 46</a:t>
            </a:r>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02.06.2026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45</a:t>
            </a:fld>
            <a:endParaRPr lang="de-AT"/>
          </a:p>
        </p:txBody>
      </p:sp>
    </p:spTree>
    <p:extLst>
      <p:ext uri="{BB962C8B-B14F-4D97-AF65-F5344CB8AC3E}">
        <p14:creationId xmlns:p14="http://schemas.microsoft.com/office/powerpoint/2010/main" val="108822759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dirty="0"/>
              <a:t>Quelle:</a:t>
            </a:r>
          </a:p>
          <a:p>
            <a:r>
              <a:rPr lang="de-AT" dirty="0" err="1"/>
              <a:t>Studyflix</a:t>
            </a:r>
            <a:r>
              <a:rPr lang="de-AT" dirty="0"/>
              <a:t> (2026): https://studyflix.de/erdkunde/donau-verlauf-5762, Abruf 20.05.2026</a:t>
            </a:r>
          </a:p>
          <a:p>
            <a:r>
              <a:rPr lang="de-AT" dirty="0" err="1"/>
              <a:t>Studyflix</a:t>
            </a:r>
            <a:r>
              <a:rPr lang="de-AT" dirty="0"/>
              <a:t> (2026): https://studyflix.de/erdkunde/rhein-verlauf-6059, Abruf 20.05.2026</a:t>
            </a:r>
          </a:p>
          <a:p>
            <a:endParaRPr lang="de-AT" dirty="0"/>
          </a:p>
          <a:p>
            <a:r>
              <a:rPr lang="de-AT" dirty="0"/>
              <a:t>Fragen:</a:t>
            </a:r>
          </a:p>
          <a:p>
            <a:r>
              <a:rPr lang="de-AT" dirty="0"/>
              <a:t>1. Wo entspringt und wo mündet die Donau?</a:t>
            </a:r>
          </a:p>
          <a:p>
            <a:r>
              <a:rPr lang="de-AT" dirty="0"/>
              <a:t>Die Donau hat ihren Ursprung im Schwarzwald in Deutschland (Donaueschingen oder Breg) und mündet in Rumänien im Schwarzen Meer.</a:t>
            </a:r>
          </a:p>
          <a:p>
            <a:r>
              <a:rPr lang="de-AT" dirty="0"/>
              <a:t>2. Durch welche Länder fließt die Donau?</a:t>
            </a:r>
          </a:p>
          <a:p>
            <a:r>
              <a:rPr lang="de-AT" dirty="0"/>
              <a:t>Deutschland, Österreich, Slowakei, Ungarn, Kroatien, Serbien, Bulgarien, Moldawien, Ukraine, Rumänien</a:t>
            </a:r>
          </a:p>
          <a:p>
            <a:r>
              <a:rPr lang="de-AT" dirty="0"/>
              <a:t>3. Wo entspringt und wo mündet der Rhein?</a:t>
            </a:r>
          </a:p>
          <a:p>
            <a:r>
              <a:rPr lang="de-AT" dirty="0"/>
              <a:t>Der Rhein hat seinen Ursprung in der Schweiz (Quellflüsse Hinterrhein und Vorderrhein) und mündet in den Niederlanden in die Nordsee.</a:t>
            </a:r>
          </a:p>
          <a:p>
            <a:r>
              <a:rPr lang="de-AT" dirty="0"/>
              <a:t>4. Wie gliedert sich der Verlauf des Rheins in Deutschland?</a:t>
            </a:r>
          </a:p>
          <a:p>
            <a:r>
              <a:rPr lang="de-AT" dirty="0"/>
              <a:t>Oberrhein: Basel bis Mainz Richtung Norden (teils an der deutsch-französischen Grenze)</a:t>
            </a:r>
          </a:p>
          <a:p>
            <a:r>
              <a:rPr lang="de-AT" dirty="0"/>
              <a:t>Mittelrhein: Bingen bis Bonn durch das rheinische Schiefergebirge</a:t>
            </a:r>
          </a:p>
          <a:p>
            <a:r>
              <a:rPr lang="de-AT" dirty="0"/>
              <a:t>Oberrhein: von Bonn durch Nordrhein-Westfalen bis in die Niederlande</a:t>
            </a:r>
          </a:p>
          <a:p>
            <a:endParaRPr lang="de-AT" dirty="0"/>
          </a:p>
          <a:p>
            <a:r>
              <a:rPr lang="de-AT" dirty="0"/>
              <a:t>Die Donau ist mit einer Länge von 2.850 km der zweitlängste Fluss in Europa. Sie verläuft durch insgesamt zehn Länder und gilt als eine der ältesten und bedeutendsten Handelsrouten der Welt.</a:t>
            </a:r>
          </a:p>
          <a:p>
            <a:r>
              <a:rPr lang="de-AT" dirty="0"/>
              <a:t>Der Fluss entspringt nicht an einer genau definierten Quelle, der Ursprung liegt im Schwarzwald in Deutschland. Von dort aus fließt die Donau in Richtung Osten, durchquert verschiedene Länder und mündet letztendlich ins Schwarze Meer.</a:t>
            </a:r>
          </a:p>
          <a:p>
            <a:r>
              <a:rPr lang="de-AT" dirty="0"/>
              <a:t>In Deutschland erstreckt sich die Donau über eine Strecke von 66 km. Der obere Abschnitt der Donau in Baden-Württemberg, bekannt als die „Obere Donau“, hat eine schmale Form und versickert teilweise im Boden (</a:t>
            </a:r>
            <a:r>
              <a:rPr lang="de-AT" dirty="0" err="1"/>
              <a:t>Donauversinkung</a:t>
            </a:r>
            <a:r>
              <a:rPr lang="de-AT" dirty="0"/>
              <a:t>). Hier finden sich zahlreiche seltene Pflanzen- und Tierarten.</a:t>
            </a:r>
          </a:p>
          <a:p>
            <a:r>
              <a:rPr lang="de-AT" dirty="0"/>
              <a:t>Ab Bayern wird der Fluss schiffbar und durch den Main-Donau-Kanal mit anderen Wasserstraßen verbunden. Die Donau bildet bei ihrem Mündungsbereich ins Schwarze Meer das größte Flussdelta Europas. Es erstreckt sich über eine Fläche von rund 4.000 Quadratkilometern.</a:t>
            </a:r>
          </a:p>
          <a:p>
            <a:endParaRPr lang="de-AT" dirty="0"/>
          </a:p>
          <a:p>
            <a:r>
              <a:rPr lang="de-AT" dirty="0"/>
              <a:t>Der Rhein ist 1.230 km lang und der zweitlängste Fluss in Deutschland. Er durchquert sechs verschiedene Länder: Schweiz, Liechtenstein, Österreich, Deutschland, Frankreich und die Niederlande.</a:t>
            </a:r>
          </a:p>
          <a:p>
            <a:r>
              <a:rPr lang="de-AT" dirty="0"/>
              <a:t>Der Rhein entspringt in der Schweiz und bildet sich aus den beiden Quellflüssen Hinterrhein und Vorderrhein. Er fließt dann weiter durch das Rheintal, bildet die Grenze zu Liechtenstein und Österreich und mündet in den Bodensee.</a:t>
            </a:r>
          </a:p>
          <a:p>
            <a:r>
              <a:rPr lang="de-AT" dirty="0"/>
              <a:t>Von dort aus fließt der Rhein weiter nach Norden und bildet die Grenze zwischen Deutschland und Frankreich. Er durchquert Deutschland und mündet in den Niederlanden in die Nordsee.</a:t>
            </a:r>
          </a:p>
          <a:p>
            <a:r>
              <a:rPr lang="de-AT" dirty="0"/>
              <a:t>In Deutschland erstreckt sich der Rhein über verschiedene Abschnitte. Der Oberrhein verläuft von Basel bis Mainz, der Mittelrhein erstreckt sich von Bingen bis Bonn und der Niederrhein führt von Bonn durch Nordrhein-Westfalen bis zur deutsch-niederländischen Grenze.</a:t>
            </a:r>
          </a:p>
          <a:p>
            <a:endParaRPr lang="de-AT" dirty="0"/>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02.06.2026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46</a:t>
            </a:fld>
            <a:endParaRPr lang="de-AT"/>
          </a:p>
        </p:txBody>
      </p:sp>
    </p:spTree>
    <p:extLst>
      <p:ext uri="{BB962C8B-B14F-4D97-AF65-F5344CB8AC3E}">
        <p14:creationId xmlns:p14="http://schemas.microsoft.com/office/powerpoint/2010/main" val="110983791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sz="1200" kern="1200" dirty="0">
                <a:solidFill>
                  <a:schemeClr val="tx1"/>
                </a:solidFill>
                <a:effectLst/>
                <a:latin typeface="+mn-lt"/>
                <a:ea typeface="+mn-ea"/>
                <a:cs typeface="+mn-cs"/>
              </a:rPr>
              <a:t>Der Rhein-Main-Donau Korridor verfügt über eine Gesamtlänge von </a:t>
            </a:r>
            <a:r>
              <a:rPr lang="de-AT" sz="1200" b="1" kern="1200" dirty="0">
                <a:solidFill>
                  <a:schemeClr val="tx1"/>
                </a:solidFill>
                <a:effectLst/>
                <a:latin typeface="+mn-lt"/>
                <a:ea typeface="+mn-ea"/>
                <a:cs typeface="+mn-cs"/>
              </a:rPr>
              <a:t>3.504 km </a:t>
            </a:r>
            <a:r>
              <a:rPr lang="de-AT" sz="1200" kern="1200" dirty="0">
                <a:solidFill>
                  <a:schemeClr val="tx1"/>
                </a:solidFill>
                <a:effectLst/>
                <a:latin typeface="+mn-lt"/>
                <a:ea typeface="+mn-ea"/>
                <a:cs typeface="+mn-cs"/>
              </a:rPr>
              <a:t>und verbindet den Hafen von Rotterdam (Niederlande) mit dem Hafen von Constanta (Rumänien) und somit auch </a:t>
            </a:r>
            <a:r>
              <a:rPr lang="de-AT" sz="1200" b="1" kern="1200" dirty="0">
                <a:solidFill>
                  <a:schemeClr val="tx1"/>
                </a:solidFill>
                <a:effectLst/>
                <a:latin typeface="+mn-lt"/>
                <a:ea typeface="+mn-ea"/>
                <a:cs typeface="+mn-cs"/>
              </a:rPr>
              <a:t>15 europäische Länder </a:t>
            </a:r>
            <a:r>
              <a:rPr lang="de-AT" sz="1200" kern="1200" dirty="0">
                <a:solidFill>
                  <a:schemeClr val="tx1"/>
                </a:solidFill>
                <a:effectLst/>
                <a:latin typeface="+mn-lt"/>
                <a:ea typeface="+mn-ea"/>
                <a:cs typeface="+mn-cs"/>
              </a:rPr>
              <a:t>direkt auf dem Wasserweg. </a:t>
            </a:r>
          </a:p>
          <a:p>
            <a:endParaRPr lang="de-AT" sz="1200" kern="1200" dirty="0">
              <a:solidFill>
                <a:schemeClr val="tx1"/>
              </a:solidFill>
              <a:effectLst/>
              <a:latin typeface="+mn-lt"/>
              <a:ea typeface="+mn-ea"/>
              <a:cs typeface="+mn-cs"/>
            </a:endParaRPr>
          </a:p>
          <a:p>
            <a:r>
              <a:rPr lang="de-AT" dirty="0"/>
              <a:t>Quelle:</a:t>
            </a:r>
          </a:p>
          <a:p>
            <a:r>
              <a:rPr lang="de-AT" dirty="0" err="1"/>
              <a:t>Viadonau</a:t>
            </a:r>
            <a:r>
              <a:rPr lang="de-AT" dirty="0"/>
              <a:t> (2019): Handbuch der Donauschifffahrt; </a:t>
            </a:r>
            <a:r>
              <a:rPr lang="en-GB" sz="1200" b="0" baseline="0" noProof="0" dirty="0"/>
              <a:t>S</a:t>
            </a:r>
            <a:r>
              <a:rPr lang="en-GB" sz="1200" noProof="0" dirty="0"/>
              <a:t>.20, 21</a:t>
            </a:r>
          </a:p>
          <a:p>
            <a:endParaRPr lang="de-AT" dirty="0"/>
          </a:p>
          <a:p>
            <a:r>
              <a:rPr lang="de-AT" dirty="0"/>
              <a:t>Bildquelle:</a:t>
            </a:r>
          </a:p>
          <a:p>
            <a:r>
              <a:rPr lang="de-AT" dirty="0" err="1"/>
              <a:t>Viadonau</a:t>
            </a:r>
            <a:r>
              <a:rPr lang="de-AT" dirty="0"/>
              <a:t> (2019): Handbuch der Donauschifffahrt; </a:t>
            </a:r>
            <a:r>
              <a:rPr lang="en-GB" sz="1200" baseline="0" noProof="0" dirty="0"/>
              <a:t>S. 44</a:t>
            </a:r>
            <a:endParaRPr lang="de-AT" dirty="0"/>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02.06.2026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47</a:t>
            </a:fld>
            <a:endParaRPr lang="de-AT"/>
          </a:p>
        </p:txBody>
      </p:sp>
    </p:spTree>
    <p:extLst>
      <p:ext uri="{BB962C8B-B14F-4D97-AF65-F5344CB8AC3E}">
        <p14:creationId xmlns:p14="http://schemas.microsoft.com/office/powerpoint/2010/main" val="2067554554"/>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fontAlgn="t"/>
            <a:r>
              <a:rPr lang="de-AT" sz="1200" b="0" i="0" kern="1200" dirty="0">
                <a:solidFill>
                  <a:schemeClr val="tx1"/>
                </a:solidFill>
                <a:effectLst/>
                <a:latin typeface="+mn-lt"/>
                <a:ea typeface="+mn-ea"/>
                <a:cs typeface="+mn-cs"/>
              </a:rPr>
              <a:t>Die Flüsse Rhein, Ems, Weser und Elbe verlaufen durch die norddeutsche Tiefebene in Nord-Süd-Ausrichtung. Bis ins frühe 20. Jahrhundert hinein war die Schifffahrt im Wesentlichen nur entlang dieser Richtung möglich.</a:t>
            </a:r>
          </a:p>
          <a:p>
            <a:pPr fontAlgn="t"/>
            <a:r>
              <a:rPr lang="de-AT" sz="1200" b="0" i="0" kern="1200" dirty="0">
                <a:solidFill>
                  <a:schemeClr val="tx1"/>
                </a:solidFill>
                <a:effectLst/>
                <a:latin typeface="+mn-lt"/>
                <a:ea typeface="+mn-ea"/>
                <a:cs typeface="+mn-cs"/>
              </a:rPr>
              <a:t>Erst durch den Bau künstlicher Wasserstraßen konnten Verbindungen in West-Ost-Richtung geschaffen werden. Auf diese Weise entstand in den ersten Jahrzehnten des 20. Jahrhunderts das westdeutsche Kanalnetz, das die einzelnen Flusssysteme miteinander verknüpft.</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de-AT" dirty="0"/>
          </a:p>
          <a:p>
            <a:pPr marL="0" marR="0" lvl="0" indent="0" algn="l" defTabSz="914400" rtl="0" eaLnBrk="1" fontAlgn="auto" latinLnBrk="0" hangingPunct="1">
              <a:lnSpc>
                <a:spcPct val="100000"/>
              </a:lnSpc>
              <a:spcBef>
                <a:spcPts val="0"/>
              </a:spcBef>
              <a:spcAft>
                <a:spcPts val="0"/>
              </a:spcAft>
              <a:buClrTx/>
              <a:buSzTx/>
              <a:buFontTx/>
              <a:buNone/>
              <a:tabLst/>
              <a:defRPr/>
            </a:pPr>
            <a:r>
              <a:rPr lang="de-AT" dirty="0"/>
              <a:t>WSV (2024): https://www.gdws.wsv.bund.de/DE/wasserstrassen/01_bundeswasserstrassen/05_westdeutsches_Kanalnetz/Kanalnetz.html; Abruf 21.05.2026</a:t>
            </a:r>
          </a:p>
          <a:p>
            <a:pPr marL="0" marR="0" lvl="0" indent="0" algn="l" defTabSz="914400" rtl="0" eaLnBrk="1" fontAlgn="auto" latinLnBrk="0" hangingPunct="1">
              <a:lnSpc>
                <a:spcPct val="100000"/>
              </a:lnSpc>
              <a:spcBef>
                <a:spcPts val="0"/>
              </a:spcBef>
              <a:spcAft>
                <a:spcPts val="0"/>
              </a:spcAft>
              <a:buClrTx/>
              <a:buSzTx/>
              <a:buFontTx/>
              <a:buNone/>
              <a:tabLst/>
              <a:defRPr/>
            </a:pPr>
            <a:r>
              <a:rPr lang="de-AT" dirty="0"/>
              <a:t>ZKR (2025): Marktbeobachtung - Jahresbericht 2025; https://www.ccr-zkr.org/files/documents/om/om25_II_de.pdf; S 30</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dirty="0"/>
          </a:p>
          <a:p>
            <a:r>
              <a:rPr lang="de-AT" dirty="0"/>
              <a:t>Bildquelle:</a:t>
            </a:r>
          </a:p>
          <a:p>
            <a:r>
              <a:rPr lang="de-AT" dirty="0" err="1"/>
              <a:t>Pixabay</a:t>
            </a:r>
            <a:r>
              <a:rPr lang="de-AT" dirty="0"/>
              <a:t> (2024): https://pixabay.com/de/photos/kanal-schiff-rhein-herne-kanal-346282/; Abruf 30.04.2024</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dirty="0"/>
          </a:p>
          <a:p>
            <a:endParaRPr lang="de-AT" dirty="0"/>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02.06.2026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48</a:t>
            </a:fld>
            <a:endParaRPr lang="de-AT"/>
          </a:p>
        </p:txBody>
      </p:sp>
    </p:spTree>
    <p:extLst>
      <p:ext uri="{BB962C8B-B14F-4D97-AF65-F5344CB8AC3E}">
        <p14:creationId xmlns:p14="http://schemas.microsoft.com/office/powerpoint/2010/main" val="1872685146"/>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AT" dirty="0"/>
              <a:t>Bezüglich der Güterbeförderung ist das Seine-Becken das wichtigste Fluss-Becken Frankreichs. Seine Hauptwasserstraßen sind die Flüsse Seine, Oise, Marne und Kanäle, wie der </a:t>
            </a:r>
            <a:r>
              <a:rPr lang="de-AT" dirty="0" err="1"/>
              <a:t>Canal</a:t>
            </a:r>
            <a:r>
              <a:rPr lang="de-AT" dirty="0"/>
              <a:t> du Nord, der durch das Projekt </a:t>
            </a:r>
            <a:r>
              <a:rPr lang="de-AT" dirty="0" err="1"/>
              <a:t>Canal</a:t>
            </a:r>
            <a:r>
              <a:rPr lang="de-AT" dirty="0"/>
              <a:t> Seine Nord-Europe aufgewertet wird. Die wichtigsten</a:t>
            </a:r>
            <a:r>
              <a:rPr lang="de-AT" baseline="0" dirty="0"/>
              <a:t> Märkte sind </a:t>
            </a:r>
            <a:r>
              <a:rPr lang="de-AT" dirty="0"/>
              <a:t>Sande, Steine und Baustoffe. </a:t>
            </a:r>
          </a:p>
          <a:p>
            <a:endParaRPr lang="de-AT" dirty="0"/>
          </a:p>
          <a:p>
            <a:r>
              <a:rPr lang="de-AT" dirty="0"/>
              <a:t>ZKR (2025): Marktbeobachtung - Jahresbericht 2025; https://www.ccr-zkr.org/files/documents/om/om25_II_de.pdf; S 30</a:t>
            </a:r>
          </a:p>
          <a:p>
            <a:r>
              <a:rPr lang="fr-FR" dirty="0"/>
              <a:t>Société du Canal Seine-Nord Europe: </a:t>
            </a:r>
            <a:r>
              <a:rPr lang="de-AT" dirty="0"/>
              <a:t>https://www.canal-seine-nord-europe.fr/en/channel-essentials/; Abruf 21.05.2026</a:t>
            </a:r>
          </a:p>
          <a:p>
            <a:endParaRPr lang="de-AT" dirty="0"/>
          </a:p>
          <a:p>
            <a:r>
              <a:rPr lang="de-AT" dirty="0" err="1"/>
              <a:t>Bilquelle</a:t>
            </a:r>
            <a:r>
              <a:rPr lang="de-AT" dirty="0"/>
              <a:t>:</a:t>
            </a:r>
          </a:p>
          <a:p>
            <a:r>
              <a:rPr lang="de-AT" dirty="0" err="1"/>
              <a:t>Pixabay</a:t>
            </a:r>
            <a:r>
              <a:rPr lang="de-AT" dirty="0"/>
              <a:t>: https://pixabay.com/photos/city-buildings-skyline-paris-4627143/; Abruf 21.05.2026</a:t>
            </a:r>
          </a:p>
          <a:p>
            <a:endParaRPr lang="de-AT" dirty="0"/>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02.06.2026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49</a:t>
            </a:fld>
            <a:endParaRPr lang="de-AT"/>
          </a:p>
        </p:txBody>
      </p:sp>
    </p:spTree>
    <p:extLst>
      <p:ext uri="{BB962C8B-B14F-4D97-AF65-F5344CB8AC3E}">
        <p14:creationId xmlns:p14="http://schemas.microsoft.com/office/powerpoint/2010/main" val="822400131"/>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dirty="0"/>
              <a:t>Bundeszentrale für politische Bildung (2023): https://www.bpb.de/themen/europa/russland-analysen/nr-443/543594/analyse-die-strategische-bedeutung-des-russischen-wolga-flusssystems/; Abruf 21.05.2026</a:t>
            </a:r>
          </a:p>
          <a:p>
            <a:endParaRPr lang="de-AT" dirty="0"/>
          </a:p>
          <a:p>
            <a:r>
              <a:rPr lang="de-AT" dirty="0"/>
              <a:t>Bildquelle:</a:t>
            </a:r>
          </a:p>
          <a:p>
            <a:r>
              <a:rPr lang="de-AT" dirty="0" err="1"/>
              <a:t>Pixabay</a:t>
            </a:r>
            <a:r>
              <a:rPr lang="de-AT" dirty="0"/>
              <a:t>: https://pixabay.com/photos/volga-river-river-summer-water-4922233/; Abruf 21.05.2026</a:t>
            </a:r>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02.06.2026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50</a:t>
            </a:fld>
            <a:endParaRPr lang="de-AT"/>
          </a:p>
        </p:txBody>
      </p:sp>
    </p:spTree>
    <p:extLst>
      <p:ext uri="{BB962C8B-B14F-4D97-AF65-F5344CB8AC3E}">
        <p14:creationId xmlns:p14="http://schemas.microsoft.com/office/powerpoint/2010/main" val="2544039998"/>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sz="1200" kern="1200" dirty="0">
                <a:solidFill>
                  <a:schemeClr val="tx1"/>
                </a:solidFill>
                <a:effectLst/>
                <a:latin typeface="+mn-lt"/>
                <a:ea typeface="+mn-ea"/>
                <a:cs typeface="+mn-cs"/>
              </a:rPr>
              <a:t>Wichtige </a:t>
            </a:r>
            <a:r>
              <a:rPr lang="de-AT" sz="1200" b="1" kern="1200" dirty="0">
                <a:solidFill>
                  <a:schemeClr val="tx1"/>
                </a:solidFill>
                <a:effectLst/>
                <a:latin typeface="+mn-lt"/>
                <a:ea typeface="+mn-ea"/>
                <a:cs typeface="+mn-cs"/>
              </a:rPr>
              <a:t>Häfen</a:t>
            </a:r>
            <a:r>
              <a:rPr lang="de-AT" sz="1200" kern="1200" dirty="0">
                <a:solidFill>
                  <a:schemeClr val="tx1"/>
                </a:solidFill>
                <a:effectLst/>
                <a:latin typeface="+mn-lt"/>
                <a:ea typeface="+mn-ea"/>
                <a:cs typeface="+mn-cs"/>
              </a:rPr>
              <a:t> fungieren als zentrale Knotenpunkte im Güterverkehr:</a:t>
            </a:r>
          </a:p>
          <a:p>
            <a:pPr lvl="0"/>
            <a:r>
              <a:rPr lang="de-AT" sz="1200" kern="1200" dirty="0">
                <a:solidFill>
                  <a:schemeClr val="tx1"/>
                </a:solidFill>
                <a:effectLst/>
                <a:latin typeface="+mn-lt"/>
                <a:ea typeface="+mn-ea"/>
                <a:cs typeface="+mn-cs"/>
              </a:rPr>
              <a:t>Der Hafen Duisburg am deutschen Rhein gilt als größter Binnenhafen der Welt</a:t>
            </a:r>
          </a:p>
          <a:p>
            <a:pPr lvl="0"/>
            <a:r>
              <a:rPr lang="de-AT" sz="1200" kern="1200" dirty="0">
                <a:solidFill>
                  <a:schemeClr val="tx1"/>
                </a:solidFill>
                <a:effectLst/>
                <a:latin typeface="+mn-lt"/>
                <a:ea typeface="+mn-ea"/>
                <a:cs typeface="+mn-cs"/>
              </a:rPr>
              <a:t>In Österreich sind die Häfen Linz und Wien besonders bedeutend für den Umschlag von Gütern</a:t>
            </a:r>
          </a:p>
          <a:p>
            <a:endParaRPr lang="de-AT" sz="1200" kern="1200" dirty="0">
              <a:solidFill>
                <a:schemeClr val="tx1"/>
              </a:solidFill>
              <a:effectLst/>
              <a:latin typeface="+mn-lt"/>
              <a:ea typeface="+mn-ea"/>
              <a:cs typeface="+mn-cs"/>
            </a:endParaRPr>
          </a:p>
          <a:p>
            <a:r>
              <a:rPr lang="de-AT" sz="1200" kern="1200" dirty="0">
                <a:solidFill>
                  <a:schemeClr val="tx1"/>
                </a:solidFill>
                <a:effectLst/>
                <a:latin typeface="+mn-lt"/>
                <a:ea typeface="+mn-ea"/>
                <a:cs typeface="+mn-cs"/>
              </a:rPr>
              <a:t>Einige Unternehmen verfügen sogar über eigene Werkshäfen. Die voestalpine in Linz nutzt die Donau intensiv und schlägt jährlich rund 2,5 Millionen Tonnen an Gütern und Rohstoffen über die Wasserstraße um.</a:t>
            </a:r>
          </a:p>
          <a:p>
            <a:endParaRPr lang="de-AT" sz="1200" kern="1200" dirty="0">
              <a:solidFill>
                <a:schemeClr val="tx1"/>
              </a:solidFill>
              <a:effectLst/>
              <a:latin typeface="+mn-lt"/>
              <a:ea typeface="+mn-ea"/>
              <a:cs typeface="+mn-cs"/>
            </a:endParaRPr>
          </a:p>
          <a:p>
            <a:r>
              <a:rPr lang="de-AT" sz="1200" kern="1200" dirty="0">
                <a:solidFill>
                  <a:schemeClr val="tx1"/>
                </a:solidFill>
                <a:effectLst/>
                <a:latin typeface="+mn-lt"/>
                <a:ea typeface="+mn-ea"/>
                <a:cs typeface="+mn-cs"/>
              </a:rPr>
              <a:t>Quellen:</a:t>
            </a:r>
          </a:p>
          <a:p>
            <a:pPr marL="0" marR="0" lvl="0" indent="0" algn="l" defTabSz="914400" rtl="0" eaLnBrk="1" fontAlgn="auto" latinLnBrk="0" hangingPunct="1">
              <a:lnSpc>
                <a:spcPct val="100000"/>
              </a:lnSpc>
              <a:spcBef>
                <a:spcPts val="0"/>
              </a:spcBef>
              <a:spcAft>
                <a:spcPts val="0"/>
              </a:spcAft>
              <a:buClrTx/>
              <a:buSzTx/>
              <a:buFontTx/>
              <a:buNone/>
              <a:tabLst/>
              <a:defRPr/>
            </a:pPr>
            <a:r>
              <a:rPr lang="de-AT" dirty="0" err="1"/>
              <a:t>Viadonau</a:t>
            </a:r>
            <a:r>
              <a:rPr lang="de-AT" dirty="0"/>
              <a:t> (2025): Jahresbericht Donauschifffahrt in Österreich 2024, S 18</a:t>
            </a:r>
          </a:p>
          <a:p>
            <a:pPr marL="0" marR="0" lvl="0" indent="0" algn="l" defTabSz="914400" rtl="0" eaLnBrk="1" fontAlgn="auto" latinLnBrk="0" hangingPunct="1">
              <a:lnSpc>
                <a:spcPct val="100000"/>
              </a:lnSpc>
              <a:spcBef>
                <a:spcPts val="0"/>
              </a:spcBef>
              <a:spcAft>
                <a:spcPts val="0"/>
              </a:spcAft>
              <a:buClrTx/>
              <a:buSzTx/>
              <a:buFontTx/>
              <a:buNone/>
              <a:tabLst/>
              <a:defRPr/>
            </a:pPr>
            <a:r>
              <a:rPr lang="de-AT" dirty="0"/>
              <a:t>Duisport (2026): https://duisport.de/presse/, Abruf 18.05.2026</a:t>
            </a:r>
          </a:p>
          <a:p>
            <a:endParaRPr lang="de-AT" sz="1200" kern="1200" dirty="0">
              <a:solidFill>
                <a:schemeClr val="tx1"/>
              </a:solidFill>
              <a:effectLst/>
              <a:latin typeface="+mn-lt"/>
              <a:ea typeface="+mn-ea"/>
              <a:cs typeface="+mn-cs"/>
            </a:endParaRPr>
          </a:p>
          <a:p>
            <a:r>
              <a:rPr lang="de-AT" sz="1200" kern="1200" dirty="0">
                <a:solidFill>
                  <a:schemeClr val="tx1"/>
                </a:solidFill>
                <a:effectLst/>
                <a:latin typeface="+mn-lt"/>
                <a:ea typeface="+mn-ea"/>
                <a:cs typeface="+mn-cs"/>
              </a:rPr>
              <a:t>Bildquelle: Linz AG</a:t>
            </a:r>
          </a:p>
          <a:p>
            <a:endParaRPr lang="de-AT" sz="1200" kern="1200" dirty="0">
              <a:solidFill>
                <a:schemeClr val="tx1"/>
              </a:solidFill>
              <a:effectLst/>
              <a:latin typeface="+mn-lt"/>
              <a:ea typeface="+mn-ea"/>
              <a:cs typeface="+mn-cs"/>
            </a:endParaRPr>
          </a:p>
          <a:p>
            <a:endParaRPr lang="de-AT" dirty="0"/>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02.06.2026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51</a:t>
            </a:fld>
            <a:endParaRPr lang="de-AT"/>
          </a:p>
        </p:txBody>
      </p:sp>
    </p:spTree>
    <p:extLst>
      <p:ext uri="{BB962C8B-B14F-4D97-AF65-F5344CB8AC3E}">
        <p14:creationId xmlns:p14="http://schemas.microsoft.com/office/powerpoint/2010/main" val="974281283"/>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dirty="0"/>
              <a:t>Der Hafen in Rotterdam (Niederlande), auch genannt als das "Tor zu Europa", ist nicht nur der größte Seehafen Europas, sondern zählt auch zu den bedeutendsten Häfen weltweit. Mit einem gesamten Güterumschlag von 428 Millionen Tonnen im Jahr 2025 spielt er eine entscheidende Rolle im internationalen Handel und stellt eine wichtige Verbindung zwischen Europa und dem Rest der Welt dar (Quelle: Statista). Die Lage des Hafens bietet eine ausgezeichnete Anbindung an die Nordsee und den Atlantik.</a:t>
            </a:r>
          </a:p>
          <a:p>
            <a:r>
              <a:rPr lang="de-AT" dirty="0"/>
              <a:t>Der Brutto-Umsatz liegt bei 940 Mio. €.</a:t>
            </a:r>
          </a:p>
          <a:p>
            <a:endParaRPr lang="de-AT" dirty="0"/>
          </a:p>
          <a:p>
            <a:r>
              <a:rPr lang="de-AT" dirty="0"/>
              <a:t>Neben seiner wirtschaftlichen Bedeutung spielt der Hafen von Rotterdam auch eine wichtige Rolle für die Beschäftigung: ca. 182.000 Arbeitsplätze (direkt und indirekt in Rotterdam-</a:t>
            </a:r>
            <a:r>
              <a:rPr lang="de-AT" dirty="0" err="1"/>
              <a:t>Rijnmond</a:t>
            </a:r>
            <a:r>
              <a:rPr lang="de-AT" dirty="0"/>
              <a:t>)</a:t>
            </a:r>
          </a:p>
          <a:p>
            <a:endParaRPr lang="de-AT" dirty="0"/>
          </a:p>
          <a:p>
            <a:endParaRPr lang="de-AT" dirty="0"/>
          </a:p>
          <a:p>
            <a:r>
              <a:rPr lang="de-AT" dirty="0"/>
              <a:t>Quellen: </a:t>
            </a:r>
          </a:p>
          <a:p>
            <a:r>
              <a:rPr lang="de-AT" dirty="0"/>
              <a:t>Port </a:t>
            </a:r>
            <a:r>
              <a:rPr lang="de-AT" dirty="0" err="1"/>
              <a:t>of</a:t>
            </a:r>
            <a:r>
              <a:rPr lang="de-AT" dirty="0"/>
              <a:t> Rotterdam (2024): https://www.portofrotterdam.com/de/online-erleben/fakten-und-zahlen, Abruf 29.05.2026</a:t>
            </a:r>
          </a:p>
          <a:p>
            <a:r>
              <a:rPr lang="de-AT" dirty="0"/>
              <a:t>Statista (2026): https://de.statista.com/themen/10797/hafen-rotterdam/#topicOverview; Abruf 29.05.2026</a:t>
            </a:r>
          </a:p>
          <a:p>
            <a:endParaRPr lang="de-AT" dirty="0"/>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02.06.2026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52</a:t>
            </a:fld>
            <a:endParaRPr lang="de-AT"/>
          </a:p>
        </p:txBody>
      </p:sp>
    </p:spTree>
    <p:extLst>
      <p:ext uri="{BB962C8B-B14F-4D97-AF65-F5344CB8AC3E}">
        <p14:creationId xmlns:p14="http://schemas.microsoft.com/office/powerpoint/2010/main" val="1834459053"/>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AT" dirty="0"/>
              <a:t>Der Hafen in Duisburg gilt als der größte Binnenhafen der Welt und ist ein wichtiges Drehkreuz für die Logistik in Zentraleuropa. Im Umkreis von 150 Kilometern leben rund 30 Millionen Verbraucher. Der Hafen spielt eine wichtige Rolle im Gütertransport und verzeichnet jährlich mehr als 20.000 Schiffs- und 25.000 Zugabfertigungen sowie den Umschlag von mehreren Millionen Containern.</a:t>
            </a:r>
          </a:p>
          <a:p>
            <a:endParaRPr lang="de-AT" dirty="0"/>
          </a:p>
          <a:p>
            <a:r>
              <a:rPr lang="de-AT" dirty="0"/>
              <a:t>Duisport (2026): https://duisport.de/unternehmen/; Abruf 20.05.2026</a:t>
            </a:r>
          </a:p>
          <a:p>
            <a:endParaRPr lang="de-AT" dirty="0"/>
          </a:p>
          <a:p>
            <a:r>
              <a:rPr lang="de-AT" dirty="0"/>
              <a:t>Bildquelle:</a:t>
            </a:r>
          </a:p>
          <a:p>
            <a:r>
              <a:rPr lang="de-AT" dirty="0"/>
              <a:t>Duisport/Hans Blossey</a:t>
            </a:r>
          </a:p>
          <a:p>
            <a:endParaRPr lang="de-AT" dirty="0"/>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02.06.2026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53</a:t>
            </a:fld>
            <a:endParaRPr lang="de-AT"/>
          </a:p>
        </p:txBody>
      </p:sp>
    </p:spTree>
    <p:extLst>
      <p:ext uri="{BB962C8B-B14F-4D97-AF65-F5344CB8AC3E}">
        <p14:creationId xmlns:p14="http://schemas.microsoft.com/office/powerpoint/2010/main" val="1808474663"/>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dirty="0"/>
              <a:t>Der Hamburger Hafen ist der größte Hafen Deutschlands und der drittgrößte Hafen Europas (nach Rotterdam und Antwerpen). Als größter Universalhafen in Deutschland spielt er eine entscheidende Rolle bei der Versorgung der europäischen Binnenmärkte. Als wichtigster Handelspartner gemessen am Containerumschlag gilt China. Größter Bahnhafen Europas: hervorragende Anbindung an das Schienennetz </a:t>
            </a:r>
          </a:p>
          <a:p>
            <a:endParaRPr lang="de-AT" dirty="0"/>
          </a:p>
          <a:p>
            <a:r>
              <a:rPr lang="de-AT" dirty="0"/>
              <a:t>Quellen:</a:t>
            </a:r>
          </a:p>
          <a:p>
            <a:r>
              <a:rPr lang="de-AT" dirty="0"/>
              <a:t>Hafen Hamburg Marketing (2024): Containerumschlag im Hamburger Hafen von 1991 bis 2023 und eine Prognose für das Jahr 2035; In Statista: https://de.statista.com/statistik/daten/studie/29789/umfrage/containerumschlag-im-hamburger-hafen/; Abruf 21.05.2026</a:t>
            </a:r>
          </a:p>
          <a:p>
            <a:r>
              <a:rPr lang="de-AT" dirty="0"/>
              <a:t>Port </a:t>
            </a:r>
            <a:r>
              <a:rPr lang="de-AT" dirty="0" err="1"/>
              <a:t>of</a:t>
            </a:r>
            <a:r>
              <a:rPr lang="de-AT" dirty="0"/>
              <a:t> Hamburg (2024): https://www.hafen-hamburg.de/; Abruf 29.05.2026</a:t>
            </a:r>
          </a:p>
          <a:p>
            <a:endParaRPr lang="de-AT" dirty="0"/>
          </a:p>
          <a:p>
            <a:r>
              <a:rPr lang="de-AT" dirty="0"/>
              <a:t>Bildquelle:</a:t>
            </a:r>
          </a:p>
          <a:p>
            <a:r>
              <a:rPr lang="de-AT" dirty="0" err="1"/>
              <a:t>Pixabay</a:t>
            </a:r>
            <a:r>
              <a:rPr lang="de-AT" dirty="0"/>
              <a:t> (2024): https://pixabay.com/de/photos/hamburg-containerhafen-elbe-schiff-7447789/; Abruf 17.04.2024</a:t>
            </a:r>
          </a:p>
          <a:p>
            <a:endParaRPr lang="de-AT" dirty="0"/>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02.06.2026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55</a:t>
            </a:fld>
            <a:endParaRPr lang="de-AT"/>
          </a:p>
        </p:txBody>
      </p:sp>
    </p:spTree>
    <p:extLst>
      <p:ext uri="{BB962C8B-B14F-4D97-AF65-F5344CB8AC3E}">
        <p14:creationId xmlns:p14="http://schemas.microsoft.com/office/powerpoint/2010/main" val="883281309"/>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dirty="0"/>
              <a:t>ZKR (2025): Marktbeobachtung - Jahresbericht 2025; https://www.ccr-zkr.org/files/documents/om/om25_II_de.pdf, S 90</a:t>
            </a:r>
          </a:p>
          <a:p>
            <a:endParaRPr lang="de-AT" dirty="0"/>
          </a:p>
          <a:p>
            <a:r>
              <a:rPr lang="de-AT" dirty="0"/>
              <a:t>Bildquelle:</a:t>
            </a:r>
          </a:p>
          <a:p>
            <a:r>
              <a:rPr lang="de-AT" dirty="0" err="1"/>
              <a:t>Pixabay</a:t>
            </a:r>
            <a:r>
              <a:rPr lang="de-AT" dirty="0"/>
              <a:t>: https://pixabay.com/photos/port-romania-crane-constanta-silo-3852195/; Abruf 21.05.2026</a:t>
            </a:r>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02.06.2026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56</a:t>
            </a:fld>
            <a:endParaRPr lang="de-AT"/>
          </a:p>
        </p:txBody>
      </p:sp>
    </p:spTree>
    <p:extLst>
      <p:ext uri="{BB962C8B-B14F-4D97-AF65-F5344CB8AC3E}">
        <p14:creationId xmlns:p14="http://schemas.microsoft.com/office/powerpoint/2010/main" val="2375493753"/>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en-US" dirty="0" err="1"/>
              <a:t>Bildquelle</a:t>
            </a:r>
            <a:r>
              <a:rPr lang="en-US" dirty="0"/>
              <a:t>: (c)Created by Sebastian </a:t>
            </a:r>
            <a:r>
              <a:rPr lang="en-US" dirty="0" err="1"/>
              <a:t>Gräff</a:t>
            </a:r>
            <a:r>
              <a:rPr lang="en-US" dirty="0"/>
              <a:t> and copyrighted by The European Correspondent</a:t>
            </a:r>
            <a:endParaRPr lang="de-AT" dirty="0"/>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02.06.2026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58</a:t>
            </a:fld>
            <a:endParaRPr lang="de-AT"/>
          </a:p>
        </p:txBody>
      </p:sp>
    </p:spTree>
    <p:extLst>
      <p:ext uri="{BB962C8B-B14F-4D97-AF65-F5344CB8AC3E}">
        <p14:creationId xmlns:p14="http://schemas.microsoft.com/office/powerpoint/2010/main" val="173917687"/>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fontAlgn="t"/>
            <a:r>
              <a:rPr lang="de-AT" sz="1200" b="0" i="0" kern="1200" dirty="0">
                <a:solidFill>
                  <a:schemeClr val="tx1"/>
                </a:solidFill>
                <a:effectLst/>
                <a:latin typeface="+mn-lt"/>
                <a:ea typeface="+mn-ea"/>
                <a:cs typeface="+mn-cs"/>
              </a:rPr>
              <a:t>Das Transportaufkommen auf der Donau und ihren Nebenflüssen lag 2023 bei 55,2 Mio. Tonnen. Im Ländervergleich führt die Ukraine mit 32 Mio. Tonnen deutlich, vor allem durch Exporte über ihre Donauhäfen. Es folgen Rumänien (20,7 Mio. t), Bulgarien (16,1 Mio. t) und Serbien (14,9 Mio. t). Deutlich niedrigere Mengen verzeichnen u. a. Österreich (6 Mio. t), Ungarn (5,2 Mio. t) und Deutschland (3 Mio. t), während Bosnien-Herzegowina mit 0,1 Mio. t das Schlusslicht bildet.</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de-AT" dirty="0"/>
          </a:p>
          <a:p>
            <a:pPr marL="0" marR="0" lvl="0" indent="0" algn="l" defTabSz="914400" rtl="0" eaLnBrk="1" fontAlgn="auto" latinLnBrk="0" hangingPunct="1">
              <a:lnSpc>
                <a:spcPct val="100000"/>
              </a:lnSpc>
              <a:spcBef>
                <a:spcPts val="0"/>
              </a:spcBef>
              <a:spcAft>
                <a:spcPts val="0"/>
              </a:spcAft>
              <a:buClrTx/>
              <a:buSzTx/>
              <a:buFontTx/>
              <a:buNone/>
              <a:tabLst/>
              <a:defRPr/>
            </a:pPr>
            <a:r>
              <a:rPr lang="de-AT" dirty="0"/>
              <a:t>Quelle: </a:t>
            </a:r>
            <a:r>
              <a:rPr lang="de-AT" dirty="0" err="1"/>
              <a:t>Viadonau</a:t>
            </a:r>
            <a:r>
              <a:rPr lang="de-AT" dirty="0"/>
              <a:t> (2025): Jahresbericht Donauschifffahrt in Österreich 2024, S. 45</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dirty="0"/>
          </a:p>
          <a:p>
            <a:pPr marL="0" marR="0" lvl="0" indent="0" algn="l" defTabSz="914400" rtl="0" eaLnBrk="1" fontAlgn="auto" latinLnBrk="0" hangingPunct="1">
              <a:lnSpc>
                <a:spcPct val="100000"/>
              </a:lnSpc>
              <a:spcBef>
                <a:spcPts val="0"/>
              </a:spcBef>
              <a:spcAft>
                <a:spcPts val="0"/>
              </a:spcAft>
              <a:buClrTx/>
              <a:buSzTx/>
              <a:buFontTx/>
              <a:buNone/>
              <a:tabLst/>
              <a:defRPr/>
            </a:pPr>
            <a:r>
              <a:rPr lang="de-AT" dirty="0"/>
              <a:t>Grafik: </a:t>
            </a:r>
            <a:r>
              <a:rPr lang="de-AT" dirty="0" err="1"/>
              <a:t>Viadonau</a:t>
            </a:r>
            <a:r>
              <a:rPr lang="de-AT" dirty="0"/>
              <a:t> (2025): Jahresbericht Donauschifffahrt in Österreich 2024, S. 44</a:t>
            </a:r>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02.06.2026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59</a:t>
            </a:fld>
            <a:endParaRPr lang="de-AT"/>
          </a:p>
        </p:txBody>
      </p:sp>
    </p:spTree>
    <p:extLst>
      <p:ext uri="{BB962C8B-B14F-4D97-AF65-F5344CB8AC3E}">
        <p14:creationId xmlns:p14="http://schemas.microsoft.com/office/powerpoint/2010/main" val="3673849252"/>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ECEA2E-C4A9-EB0E-C25F-B5C3FA84631A}"/>
            </a:ext>
          </a:extLst>
        </p:cNvPr>
        <p:cNvGrpSpPr/>
        <p:nvPr/>
      </p:nvGrpSpPr>
      <p:grpSpPr>
        <a:xfrm>
          <a:off x="0" y="0"/>
          <a:ext cx="0" cy="0"/>
          <a:chOff x="0" y="0"/>
          <a:chExt cx="0" cy="0"/>
        </a:xfrm>
      </p:grpSpPr>
      <p:sp>
        <p:nvSpPr>
          <p:cNvPr id="63490" name="Folienbildplatzhalter 1">
            <a:extLst>
              <a:ext uri="{FF2B5EF4-FFF2-40B4-BE49-F238E27FC236}">
                <a16:creationId xmlns:a16="http://schemas.microsoft.com/office/drawing/2014/main" id="{8A290EF1-5130-1919-CE33-E2A45D2F4C14}"/>
              </a:ext>
            </a:extLst>
          </p:cNvPr>
          <p:cNvSpPr>
            <a:spLocks noGrp="1" noRot="1" noChangeAspect="1" noTextEdit="1"/>
          </p:cNvSpPr>
          <p:nvPr>
            <p:ph type="sldImg"/>
          </p:nvPr>
        </p:nvSpPr>
        <p:spPr>
          <a:xfrm>
            <a:off x="123825" y="787400"/>
            <a:ext cx="6619875" cy="3724275"/>
          </a:xfrm>
          <a:ln/>
        </p:spPr>
      </p:sp>
      <p:sp>
        <p:nvSpPr>
          <p:cNvPr id="63491" name="Notizenplatzhalter 2">
            <a:extLst>
              <a:ext uri="{FF2B5EF4-FFF2-40B4-BE49-F238E27FC236}">
                <a16:creationId xmlns:a16="http://schemas.microsoft.com/office/drawing/2014/main" id="{6E72C3A9-17C9-4D41-4922-C4FC682EFCDF}"/>
              </a:ext>
            </a:extLst>
          </p:cNvPr>
          <p:cNvSpPr>
            <a:spLocks noGrp="1"/>
          </p:cNvSpPr>
          <p:nvPr>
            <p:ph type="body" idx="1"/>
          </p:nvPr>
        </p:nvSpPr>
        <p:spPr>
          <a:noFill/>
        </p:spPr>
        <p:txBody>
          <a:bodyPr/>
          <a:lstStyle/>
          <a:p>
            <a:r>
              <a:rPr lang="de-AT" sz="1200" kern="1200" dirty="0">
                <a:solidFill>
                  <a:schemeClr val="tx1"/>
                </a:solidFill>
                <a:effectLst/>
                <a:latin typeface="+mn-lt"/>
                <a:ea typeface="+mn-ea"/>
                <a:cs typeface="+mn-cs"/>
              </a:rPr>
              <a:t>In Österreich werden jährlich 2.177 Millionen Tonnen an Gütern befördert, hochgerechnet beträgt der Anteil der Wasserstraße Donau am Modal Split im österreichischen Donaukorridor somit rund 12%. </a:t>
            </a:r>
            <a:r>
              <a:rPr lang="de-DE" baseline="0" dirty="0"/>
              <a:t>Die Donau spielt vor allem im Transport zu Berg eine wichtige Rolle, hier besonders im Import über die Ostgrenze und im Transit, in diesen Bereichen liegt die Donau in etwa gleich auf mit der Schiene. In </a:t>
            </a:r>
            <a:r>
              <a:rPr lang="de-DE" b="1" baseline="0" dirty="0"/>
              <a:t>Gesamtösterreich</a:t>
            </a:r>
            <a:r>
              <a:rPr lang="de-DE" baseline="0" dirty="0"/>
              <a:t> hat die Donau einen </a:t>
            </a:r>
            <a:r>
              <a:rPr lang="de-DE" b="1" baseline="0" dirty="0"/>
              <a:t>Modal-Split-</a:t>
            </a:r>
            <a:r>
              <a:rPr lang="de-DE" baseline="0" dirty="0"/>
              <a:t>Anteil von rund </a:t>
            </a:r>
            <a:r>
              <a:rPr lang="de-DE" b="1" baseline="0" dirty="0"/>
              <a:t>3,5%</a:t>
            </a:r>
            <a:r>
              <a:rPr lang="de-DE" baseline="0" dirty="0"/>
              <a:t>. </a:t>
            </a:r>
          </a:p>
          <a:p>
            <a:endParaRPr lang="de-DE" baseline="0" dirty="0"/>
          </a:p>
          <a:p>
            <a:r>
              <a:rPr lang="de-AT" sz="1200" kern="1200" dirty="0">
                <a:solidFill>
                  <a:schemeClr val="tx1"/>
                </a:solidFill>
                <a:effectLst/>
                <a:latin typeface="+mn-lt"/>
                <a:ea typeface="+mn-ea"/>
                <a:cs typeface="+mn-cs"/>
              </a:rPr>
              <a:t>Die Donau ist </a:t>
            </a:r>
            <a:r>
              <a:rPr lang="de-AT" sz="1200" b="1" kern="1200" dirty="0">
                <a:solidFill>
                  <a:schemeClr val="tx1"/>
                </a:solidFill>
                <a:effectLst/>
                <a:latin typeface="+mn-lt"/>
                <a:ea typeface="+mn-ea"/>
                <a:cs typeface="+mn-cs"/>
              </a:rPr>
              <a:t>2845 km</a:t>
            </a:r>
            <a:r>
              <a:rPr lang="de-AT" sz="1200" kern="1200" dirty="0">
                <a:solidFill>
                  <a:schemeClr val="tx1"/>
                </a:solidFill>
                <a:effectLst/>
                <a:latin typeface="+mn-lt"/>
                <a:ea typeface="+mn-ea"/>
                <a:cs typeface="+mn-cs"/>
              </a:rPr>
              <a:t> lang und der </a:t>
            </a:r>
            <a:r>
              <a:rPr lang="de-AT" sz="1200" b="1" kern="1200" dirty="0">
                <a:solidFill>
                  <a:schemeClr val="tx1"/>
                </a:solidFill>
                <a:effectLst/>
                <a:latin typeface="+mn-lt"/>
                <a:ea typeface="+mn-ea"/>
                <a:cs typeface="+mn-cs"/>
              </a:rPr>
              <a:t>zweitlängste Fluss Europas</a:t>
            </a:r>
            <a:r>
              <a:rPr lang="de-AT" sz="1200" kern="1200" dirty="0">
                <a:solidFill>
                  <a:schemeClr val="tx1"/>
                </a:solidFill>
                <a:effectLst/>
                <a:latin typeface="+mn-lt"/>
                <a:ea typeface="+mn-ea"/>
                <a:cs typeface="+mn-cs"/>
              </a:rPr>
              <a:t>. Die Donau verbindet insgesamt </a:t>
            </a:r>
            <a:r>
              <a:rPr lang="de-AT" sz="1200" b="1" kern="1200" dirty="0">
                <a:solidFill>
                  <a:schemeClr val="tx1"/>
                </a:solidFill>
                <a:effectLst/>
                <a:latin typeface="+mn-lt"/>
                <a:ea typeface="+mn-ea"/>
                <a:cs typeface="+mn-cs"/>
              </a:rPr>
              <a:t>zehn Länder </a:t>
            </a:r>
            <a:r>
              <a:rPr lang="de-AT" sz="1200" kern="1200" dirty="0">
                <a:solidFill>
                  <a:schemeClr val="tx1"/>
                </a:solidFill>
                <a:effectLst/>
                <a:latin typeface="+mn-lt"/>
                <a:ea typeface="+mn-ea"/>
                <a:cs typeface="+mn-cs"/>
              </a:rPr>
              <a:t>und dient als wichtige Wasserstraße für den Warenverkehr auf Binnenschiffen.</a:t>
            </a:r>
            <a:r>
              <a:rPr lang="de-AT" sz="1200" kern="1200" baseline="0" dirty="0">
                <a:solidFill>
                  <a:schemeClr val="tx1"/>
                </a:solidFill>
                <a:effectLst/>
                <a:latin typeface="+mn-lt"/>
                <a:ea typeface="+mn-ea"/>
                <a:cs typeface="+mn-cs"/>
              </a:rPr>
              <a:t> </a:t>
            </a:r>
            <a:r>
              <a:rPr lang="de-AT" sz="1200" kern="1200" dirty="0">
                <a:solidFill>
                  <a:schemeClr val="tx1"/>
                </a:solidFill>
                <a:effectLst/>
                <a:latin typeface="+mn-lt"/>
                <a:ea typeface="+mn-ea"/>
                <a:cs typeface="+mn-cs"/>
              </a:rPr>
              <a:t>Der </a:t>
            </a:r>
            <a:r>
              <a:rPr lang="de-AT" sz="1200" b="1" kern="1200" dirty="0">
                <a:solidFill>
                  <a:schemeClr val="tx1"/>
                </a:solidFill>
                <a:effectLst/>
                <a:latin typeface="+mn-lt"/>
                <a:ea typeface="+mn-ea"/>
                <a:cs typeface="+mn-cs"/>
              </a:rPr>
              <a:t>österreichische Donauabschnitt </a:t>
            </a:r>
            <a:r>
              <a:rPr lang="de-AT" sz="1200" kern="1200" dirty="0">
                <a:solidFill>
                  <a:schemeClr val="tx1"/>
                </a:solidFill>
                <a:effectLst/>
                <a:latin typeface="+mn-lt"/>
                <a:ea typeface="+mn-ea"/>
                <a:cs typeface="+mn-cs"/>
              </a:rPr>
              <a:t>beträgt ca. </a:t>
            </a:r>
            <a:r>
              <a:rPr lang="de-AT" sz="1200" b="1" kern="1200" dirty="0">
                <a:solidFill>
                  <a:schemeClr val="tx1"/>
                </a:solidFill>
                <a:effectLst/>
                <a:latin typeface="+mn-lt"/>
                <a:ea typeface="+mn-ea"/>
                <a:cs typeface="+mn-cs"/>
              </a:rPr>
              <a:t>351 km </a:t>
            </a:r>
            <a:r>
              <a:rPr lang="de-AT" sz="1200" kern="1200" dirty="0">
                <a:solidFill>
                  <a:schemeClr val="tx1"/>
                </a:solidFill>
                <a:effectLst/>
                <a:latin typeface="+mn-lt"/>
                <a:ea typeface="+mn-ea"/>
                <a:cs typeface="+mn-cs"/>
              </a:rPr>
              <a:t>und liegt in der Mitte der Wasserstraßenachse Rhein-Main-Donau, welche die Nordsee und das Schwarze Meer verbindet. In Österreich gibt es neben der Donau keine weiteren relevanten Wasserstraßen zur Beförderung von Gütern.</a:t>
            </a:r>
          </a:p>
          <a:p>
            <a:endParaRPr lang="de-DE" baseline="0" dirty="0"/>
          </a:p>
          <a:p>
            <a:r>
              <a:rPr lang="de-AT" sz="1200" kern="1200" dirty="0">
                <a:solidFill>
                  <a:schemeClr val="tx1"/>
                </a:solidFill>
                <a:effectLst/>
                <a:latin typeface="+mn-lt"/>
                <a:ea typeface="+mn-ea"/>
                <a:cs typeface="+mn-cs"/>
              </a:rPr>
              <a:t>Quelle:</a:t>
            </a:r>
            <a:endParaRPr lang="de-DE" sz="1200" kern="1200" dirty="0">
              <a:solidFill>
                <a:schemeClr val="tx1"/>
              </a:solidFill>
              <a:effectLst/>
              <a:latin typeface="+mn-lt"/>
              <a:ea typeface="+mn-ea"/>
              <a:cs typeface="+mn-cs"/>
            </a:endParaRPr>
          </a:p>
          <a:p>
            <a:r>
              <a:rPr lang="de-DE" sz="1200" dirty="0" err="1"/>
              <a:t>Dalziel</a:t>
            </a:r>
            <a:r>
              <a:rPr lang="de-DE" sz="1200" dirty="0"/>
              <a:t>, A. (2013). </a:t>
            </a:r>
            <a:r>
              <a:rPr lang="de-DE" sz="1200" i="1" dirty="0"/>
              <a:t>Whitepaper Logistik im Jahr 2020.</a:t>
            </a:r>
            <a:r>
              <a:rPr lang="de-DE" sz="1200" dirty="0"/>
              <a:t> Bod Homburg: </a:t>
            </a:r>
            <a:r>
              <a:rPr lang="de-DE" sz="1200" dirty="0" err="1"/>
              <a:t>Kewill</a:t>
            </a:r>
            <a:r>
              <a:rPr lang="de-DE" sz="1200" dirty="0"/>
              <a:t>.</a:t>
            </a:r>
          </a:p>
          <a:p>
            <a:pPr marL="0" marR="0" lvl="0" indent="0" algn="l" defTabSz="914400" rtl="0" eaLnBrk="1" fontAlgn="auto" latinLnBrk="0" hangingPunct="1">
              <a:lnSpc>
                <a:spcPct val="100000"/>
              </a:lnSpc>
              <a:spcBef>
                <a:spcPts val="0"/>
              </a:spcBef>
              <a:spcAft>
                <a:spcPts val="0"/>
              </a:spcAft>
              <a:buClrTx/>
              <a:buSzTx/>
              <a:buFontTx/>
              <a:buNone/>
              <a:tabLst/>
              <a:defRPr/>
            </a:pPr>
            <a:r>
              <a:rPr lang="de-AT" dirty="0" err="1"/>
              <a:t>Viadonau</a:t>
            </a:r>
            <a:r>
              <a:rPr lang="de-AT" dirty="0"/>
              <a:t> (2019): Handbuch der Donauschifffahrt, </a:t>
            </a:r>
            <a:r>
              <a:rPr lang="en-US" sz="1200" kern="1200" dirty="0">
                <a:solidFill>
                  <a:schemeClr val="tx1"/>
                </a:solidFill>
                <a:effectLst/>
                <a:latin typeface="+mn-lt"/>
                <a:ea typeface="+mn-ea"/>
                <a:cs typeface="+mn-cs"/>
              </a:rPr>
              <a:t>S. 22,</a:t>
            </a:r>
            <a:r>
              <a:rPr lang="en-US" sz="1200" kern="1200" baseline="0" dirty="0">
                <a:solidFill>
                  <a:schemeClr val="tx1"/>
                </a:solidFill>
                <a:effectLst/>
                <a:latin typeface="+mn-lt"/>
                <a:ea typeface="+mn-ea"/>
                <a:cs typeface="+mn-cs"/>
              </a:rPr>
              <a:t> 41</a:t>
            </a:r>
          </a:p>
          <a:p>
            <a:endParaRPr lang="de-DE" sz="1200" kern="1200" dirty="0">
              <a:solidFill>
                <a:schemeClr val="tx1"/>
              </a:solidFill>
              <a:effectLst/>
              <a:latin typeface="+mn-lt"/>
              <a:ea typeface="+mn-ea"/>
              <a:cs typeface="+mn-cs"/>
            </a:endParaRPr>
          </a:p>
        </p:txBody>
      </p:sp>
      <p:sp>
        <p:nvSpPr>
          <p:cNvPr id="63492" name="Foliennummernplatzhalter 3">
            <a:extLst>
              <a:ext uri="{FF2B5EF4-FFF2-40B4-BE49-F238E27FC236}">
                <a16:creationId xmlns:a16="http://schemas.microsoft.com/office/drawing/2014/main" id="{DBFCFDBA-67E4-DFAC-EC10-A62F2790C4D9}"/>
              </a:ext>
            </a:extLst>
          </p:cNvPr>
          <p:cNvSpPr>
            <a:spLocks noGrp="1"/>
          </p:cNvSpPr>
          <p:nvPr>
            <p:ph type="sldNum" sz="quarter" idx="5"/>
          </p:nvPr>
        </p:nvSpPr>
        <p:spPr>
          <a:noFill/>
        </p:spPr>
        <p:txBody>
          <a:bodyPr/>
          <a:lstStyle>
            <a:lvl1pPr defTabSz="923192" eaLnBrk="0" hangingPunct="0">
              <a:defRPr sz="4000">
                <a:solidFill>
                  <a:schemeClr val="tx1"/>
                </a:solidFill>
                <a:latin typeface="Arial" charset="0"/>
              </a:defRPr>
            </a:lvl1pPr>
            <a:lvl2pPr marL="737293" indent="-283575" defTabSz="923192" eaLnBrk="0" hangingPunct="0">
              <a:defRPr sz="4000">
                <a:solidFill>
                  <a:schemeClr val="tx1"/>
                </a:solidFill>
                <a:latin typeface="Arial" charset="0"/>
              </a:defRPr>
            </a:lvl2pPr>
            <a:lvl3pPr marL="1134298" indent="-226860" defTabSz="923192" eaLnBrk="0" hangingPunct="0">
              <a:defRPr sz="4000">
                <a:solidFill>
                  <a:schemeClr val="tx1"/>
                </a:solidFill>
                <a:latin typeface="Arial" charset="0"/>
              </a:defRPr>
            </a:lvl3pPr>
            <a:lvl4pPr marL="1588016" indent="-226860" defTabSz="923192" eaLnBrk="0" hangingPunct="0">
              <a:defRPr sz="4000">
                <a:solidFill>
                  <a:schemeClr val="tx1"/>
                </a:solidFill>
                <a:latin typeface="Arial" charset="0"/>
              </a:defRPr>
            </a:lvl4pPr>
            <a:lvl5pPr marL="2041736" indent="-226860" defTabSz="923192" eaLnBrk="0" hangingPunct="0">
              <a:defRPr sz="4000">
                <a:solidFill>
                  <a:schemeClr val="tx1"/>
                </a:solidFill>
                <a:latin typeface="Arial" charset="0"/>
              </a:defRPr>
            </a:lvl5pPr>
            <a:lvl6pPr marL="2495455" indent="-226860" algn="ctr" defTabSz="923192" eaLnBrk="0" fontAlgn="base" hangingPunct="0">
              <a:spcBef>
                <a:spcPct val="0"/>
              </a:spcBef>
              <a:spcAft>
                <a:spcPct val="0"/>
              </a:spcAft>
              <a:defRPr sz="4000">
                <a:solidFill>
                  <a:schemeClr val="tx1"/>
                </a:solidFill>
                <a:latin typeface="Arial" charset="0"/>
              </a:defRPr>
            </a:lvl6pPr>
            <a:lvl7pPr marL="2949174" indent="-226860" algn="ctr" defTabSz="923192" eaLnBrk="0" fontAlgn="base" hangingPunct="0">
              <a:spcBef>
                <a:spcPct val="0"/>
              </a:spcBef>
              <a:spcAft>
                <a:spcPct val="0"/>
              </a:spcAft>
              <a:defRPr sz="4000">
                <a:solidFill>
                  <a:schemeClr val="tx1"/>
                </a:solidFill>
                <a:latin typeface="Arial" charset="0"/>
              </a:defRPr>
            </a:lvl7pPr>
            <a:lvl8pPr marL="3402893" indent="-226860" algn="ctr" defTabSz="923192" eaLnBrk="0" fontAlgn="base" hangingPunct="0">
              <a:spcBef>
                <a:spcPct val="0"/>
              </a:spcBef>
              <a:spcAft>
                <a:spcPct val="0"/>
              </a:spcAft>
              <a:defRPr sz="4000">
                <a:solidFill>
                  <a:schemeClr val="tx1"/>
                </a:solidFill>
                <a:latin typeface="Arial" charset="0"/>
              </a:defRPr>
            </a:lvl8pPr>
            <a:lvl9pPr marL="3856612" indent="-226860" algn="ctr" defTabSz="923192" eaLnBrk="0" fontAlgn="base" hangingPunct="0">
              <a:spcBef>
                <a:spcPct val="0"/>
              </a:spcBef>
              <a:spcAft>
                <a:spcPct val="0"/>
              </a:spcAft>
              <a:defRPr sz="4000">
                <a:solidFill>
                  <a:schemeClr val="tx1"/>
                </a:solidFill>
                <a:latin typeface="Arial" charset="0"/>
              </a:defRPr>
            </a:lvl9pPr>
          </a:lstStyle>
          <a:p>
            <a:pPr eaLnBrk="1" hangingPunct="1"/>
            <a:fld id="{8EA4EF90-F091-4ED7-BC9D-54E11F39333C}" type="slidenum">
              <a:rPr lang="en-GB" sz="1200"/>
              <a:pPr eaLnBrk="1" hangingPunct="1"/>
              <a:t>60</a:t>
            </a:fld>
            <a:endParaRPr lang="en-GB" sz="1200" dirty="0"/>
          </a:p>
        </p:txBody>
      </p:sp>
    </p:spTree>
    <p:extLst>
      <p:ext uri="{BB962C8B-B14F-4D97-AF65-F5344CB8AC3E}">
        <p14:creationId xmlns:p14="http://schemas.microsoft.com/office/powerpoint/2010/main" val="139824076"/>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de-AT" dirty="0"/>
              <a:t>Das Transportvolumen auf der Donau liegt zwischen 34 und 55 Millionen Tonnen pro Jahr.</a:t>
            </a:r>
          </a:p>
          <a:p>
            <a:endParaRPr lang="de-AT" dirty="0"/>
          </a:p>
          <a:p>
            <a:r>
              <a:rPr lang="de-AT" dirty="0"/>
              <a:t>Bild: Eigene Darstellung in Anlehnung an:</a:t>
            </a:r>
          </a:p>
          <a:p>
            <a:r>
              <a:rPr lang="de-AT" dirty="0" err="1"/>
              <a:t>Viadonau</a:t>
            </a:r>
            <a:r>
              <a:rPr lang="de-AT" dirty="0"/>
              <a:t> (2022): Jahresbericht Donauschifffahrt in Österreich 2021; https://www.viadonau.org/fileadmin/user_upload/viadonau_Jahresbericht_Donauschifffahrt_2021.pdf; S. 45; Abruf 26.05.2026</a:t>
            </a:r>
          </a:p>
          <a:p>
            <a:r>
              <a:rPr lang="de-AT" dirty="0" err="1"/>
              <a:t>Viadonau</a:t>
            </a:r>
            <a:r>
              <a:rPr lang="de-AT" dirty="0"/>
              <a:t> (2023): Jahresbericht Donauschifffahrt in Österreich 2022; https://www.viadonau.org/fileadmin/user_upload/viadonau_Jahresbericht_Donauschifffahrt_2022.pdf; S. 45; Abruf 26.05.2026</a:t>
            </a:r>
          </a:p>
          <a:p>
            <a:pPr marL="0" marR="0" lvl="0" indent="0" algn="l" defTabSz="914400" rtl="0" eaLnBrk="1" fontAlgn="auto" latinLnBrk="0" hangingPunct="1">
              <a:lnSpc>
                <a:spcPct val="100000"/>
              </a:lnSpc>
              <a:spcBef>
                <a:spcPts val="0"/>
              </a:spcBef>
              <a:spcAft>
                <a:spcPts val="0"/>
              </a:spcAft>
              <a:buClrTx/>
              <a:buSzTx/>
              <a:buFontTx/>
              <a:buNone/>
              <a:tabLst/>
              <a:defRPr/>
            </a:pPr>
            <a:r>
              <a:rPr lang="de-AT" dirty="0" err="1"/>
              <a:t>Viadonau</a:t>
            </a:r>
            <a:r>
              <a:rPr lang="de-AT" dirty="0"/>
              <a:t> (2024): Jahresbericht Donauschifffahrt in Österreich 2023; https://www.viadonau.org/fileadmin/user_upload/Jahresbericht_Donauschifffahrt_2023.pdf; S. 45; Abruf 26.05.2026</a:t>
            </a:r>
          </a:p>
          <a:p>
            <a:pPr marL="0" marR="0" lvl="0" indent="0" algn="l" defTabSz="914400" rtl="0" eaLnBrk="1" fontAlgn="auto" latinLnBrk="0" hangingPunct="1">
              <a:lnSpc>
                <a:spcPct val="100000"/>
              </a:lnSpc>
              <a:spcBef>
                <a:spcPts val="0"/>
              </a:spcBef>
              <a:spcAft>
                <a:spcPts val="0"/>
              </a:spcAft>
              <a:buClrTx/>
              <a:buSzTx/>
              <a:buFontTx/>
              <a:buNone/>
              <a:tabLst/>
              <a:defRPr/>
            </a:pPr>
            <a:r>
              <a:rPr lang="de-AT" dirty="0" err="1"/>
              <a:t>Viadonau</a:t>
            </a:r>
            <a:r>
              <a:rPr lang="de-AT" dirty="0"/>
              <a:t> (2025): Jahresbericht Donauschifffahrt in Österreich 2024; https://www.viadonau.org/fileadmin/user_upload/Jahresbericht_Donauschifffahrt_2024.pdf; S. 45; Abruf 26.05.2026</a:t>
            </a:r>
          </a:p>
          <a:p>
            <a:endParaRPr lang="de-AT" dirty="0"/>
          </a:p>
          <a:p>
            <a:endParaRPr lang="de-AT" dirty="0"/>
          </a:p>
          <a:p>
            <a:endParaRPr lang="de-AT" dirty="0"/>
          </a:p>
        </p:txBody>
      </p:sp>
      <p:sp>
        <p:nvSpPr>
          <p:cNvPr id="4" name="Slide Number Placeholder 3"/>
          <p:cNvSpPr>
            <a:spLocks noGrp="1"/>
          </p:cNvSpPr>
          <p:nvPr>
            <p:ph type="sldNum" sz="quarter" idx="5"/>
          </p:nvPr>
        </p:nvSpPr>
        <p:spPr/>
        <p:txBody>
          <a:bodyPr/>
          <a:lstStyle/>
          <a:p>
            <a:fld id="{DBFE874C-8D49-984A-A665-1F64AC7A6923}" type="slidenum">
              <a:rPr lang="en-AT" smtClean="0"/>
              <a:pPr/>
              <a:t>61</a:t>
            </a:fld>
            <a:endParaRPr lang="en-AT"/>
          </a:p>
        </p:txBody>
      </p:sp>
    </p:spTree>
    <p:extLst>
      <p:ext uri="{BB962C8B-B14F-4D97-AF65-F5344CB8AC3E}">
        <p14:creationId xmlns:p14="http://schemas.microsoft.com/office/powerpoint/2010/main" val="2022560457"/>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dirty="0"/>
              <a:t>Das Hauptverkehrsaufkommen der Binnenschifffahrt basiert hauptsächlich auf traditionellen Marktsegmenten. Beispiele dafür sind die Beförderung von Stahl, landwirtschaftlichen Erzeugnissen, Nahrungsmitteln und Chemikalien. Auf der Donau entfallen 2022 etwa 40% des gesamten Güterverkehrs auf die Stahlerzeugung, was Materialien wie Eisenerz, Stahlschrott, Kohle, Metalle und Metallerzeugnisse einschließt. Der Agrarbereich und das Segment für Lebensmittel, insbesondere Getreide, sind ebenfalls bedeutende Märkte für die Binnenschifffahrt (23% auf der Donau). Ein weiterer wichtiger Industriezweig ist die chemische Industrie. Im Jahr 2022 machten die auf der Donau beförderten Chemikalien einen Anteil von 11% aus.</a:t>
            </a:r>
          </a:p>
          <a:p>
            <a:endParaRPr lang="de-AT" dirty="0"/>
          </a:p>
          <a:p>
            <a:r>
              <a:rPr lang="de-AT" dirty="0"/>
              <a:t>Quelle:</a:t>
            </a:r>
          </a:p>
          <a:p>
            <a:r>
              <a:rPr lang="de-AT" dirty="0"/>
              <a:t>ZKR (2023): Jahresbericht 2023 – Europäische Binnenschifffahrt Marktbeobachtung; https://www.ccr-zkr.org/files/documents/om/om23_II_de.pdf; Abruf 11.04.2024</a:t>
            </a:r>
          </a:p>
          <a:p>
            <a:endParaRPr lang="de-AT" dirty="0"/>
          </a:p>
          <a:p>
            <a:r>
              <a:rPr lang="de-AT" dirty="0"/>
              <a:t>Bild: Eigene Darstellung in Anlehnung an:</a:t>
            </a:r>
          </a:p>
          <a:p>
            <a:r>
              <a:rPr lang="de-AT" dirty="0"/>
              <a:t>ZKR (2023): Jahresbericht 2024 – Europäische Binnenschifffahrt Marktbeobachtung; https://www.ccr-zkr.org/files/documents/om/om24_II_de.pdf; S. 40; bzw. https://inland-navigation-market.org/chapitre/2-transport-fluvial-de-marchandises-2/?lang=de; Abruf 26.05.2026</a:t>
            </a:r>
          </a:p>
          <a:p>
            <a:endParaRPr lang="de-AT" dirty="0"/>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02.06.2026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62</a:t>
            </a:fld>
            <a:endParaRPr lang="de-AT"/>
          </a:p>
        </p:txBody>
      </p:sp>
    </p:spTree>
    <p:extLst>
      <p:ext uri="{BB962C8B-B14F-4D97-AF65-F5344CB8AC3E}">
        <p14:creationId xmlns:p14="http://schemas.microsoft.com/office/powerpoint/2010/main" val="3636204503"/>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6CF875-1DC1-2CCB-336B-D84316F08CF3}"/>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CC73B0E0-D45E-87E2-1011-466B3E4EE9D8}"/>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56308BCF-D15C-249E-E15F-3F870BD74418}"/>
              </a:ext>
            </a:extLst>
          </p:cNvPr>
          <p:cNvSpPr>
            <a:spLocks noGrp="1"/>
          </p:cNvSpPr>
          <p:nvPr>
            <p:ph type="body" idx="1"/>
          </p:nvPr>
        </p:nvSpPr>
        <p:spPr/>
        <p:txBody>
          <a:bodyPr/>
          <a:lstStyle/>
          <a:p>
            <a:r>
              <a:rPr lang="de-AT" dirty="0"/>
              <a:t>Wenn es um den Transport besonders großer und schwerer Güter geht – also sogenannter High &amp; Heavy-Transporte – bietet das Binnenschiff eine Reihe von Vorteilen, die andere Verkehrsträger kaum erreichen können.</a:t>
            </a:r>
          </a:p>
          <a:p>
            <a:endParaRPr lang="de-AT" dirty="0"/>
          </a:p>
          <a:p>
            <a:r>
              <a:rPr lang="de-AT" dirty="0"/>
              <a:t>Die enorme Ladekapazität: ideal für Maschinen, Bauteile oder Industrieanlagen, die für Lkw oder Bahn zu groß sind.</a:t>
            </a:r>
          </a:p>
          <a:p>
            <a:r>
              <a:rPr lang="de-AT" dirty="0"/>
              <a:t>24/7 einsatzfähig: Im Gegensatz zum Straßentransport, der oft durch Fahrverbote oder Ruhezeiten eingeschränkt ist, kann ein Schiff rund um die Uhr fahren – ohne Pausen, ohne Staus.</a:t>
            </a:r>
          </a:p>
          <a:p>
            <a:r>
              <a:rPr lang="de-AT" dirty="0"/>
              <a:t>Keine Infrastrukturkosten: Straßen müssen nicht verstärkt, Brücken nicht angepasst werden. Die Wasserstraßen sind bereits vorhanden und können ohne zusätzliche Baukosten genutzt werden.</a:t>
            </a:r>
          </a:p>
          <a:p>
            <a:r>
              <a:rPr lang="de-AT" dirty="0"/>
              <a:t>Keine Genehmigungen oder Begleitfahrzeuge nötig: Während Schwertransporte auf der Straße oft langwierige Genehmigungsverfahren und Polizeibegleitung erfordern, kann ein Schiff diese Güter im Normalfall als Regelladung bewegen – ohne Genehmigungen und Sperren.</a:t>
            </a:r>
          </a:p>
          <a:p>
            <a:r>
              <a:rPr lang="de-AT" dirty="0"/>
              <a:t>Umweltfreundlich: Der Transport per Schiff verursacht deutlich weniger CO₂ als Lkw oder Flugzeug. Gerade bei großen Distanzen und schweren Lasten ist das ein echter Vorteil für die Nachhaltigkeit.</a:t>
            </a:r>
          </a:p>
          <a:p>
            <a:endParaRPr lang="de-AT" dirty="0"/>
          </a:p>
          <a:p>
            <a:r>
              <a:rPr lang="de-AT" dirty="0"/>
              <a:t>Quelle:</a:t>
            </a:r>
          </a:p>
          <a:p>
            <a:r>
              <a:rPr lang="de-AT" dirty="0"/>
              <a:t>Viadonau (2025): https://www.viadonau.org/wirtschaft/donaulogistik/high-heavy-transporte; Abruf 10.07.2025</a:t>
            </a:r>
          </a:p>
          <a:p>
            <a:endParaRPr lang="de-AT" dirty="0"/>
          </a:p>
          <a:p>
            <a:r>
              <a:rPr lang="de-AT" dirty="0"/>
              <a:t>Bild: Felbermayr</a:t>
            </a:r>
          </a:p>
          <a:p>
            <a:endParaRPr lang="de-AT" dirty="0"/>
          </a:p>
        </p:txBody>
      </p:sp>
      <p:sp>
        <p:nvSpPr>
          <p:cNvPr id="4" name="Kopfzeilenplatzhalter 3">
            <a:extLst>
              <a:ext uri="{FF2B5EF4-FFF2-40B4-BE49-F238E27FC236}">
                <a16:creationId xmlns:a16="http://schemas.microsoft.com/office/drawing/2014/main" id="{FC838232-47F6-ECC6-7D7A-0F9936C15955}"/>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720BCDF0-E0C4-ED0F-541C-1948EABDA3A9}"/>
              </a:ext>
            </a:extLst>
          </p:cNvPr>
          <p:cNvSpPr>
            <a:spLocks noGrp="1"/>
          </p:cNvSpPr>
          <p:nvPr>
            <p:ph type="dt" idx="1"/>
          </p:nvPr>
        </p:nvSpPr>
        <p:spPr/>
        <p:txBody>
          <a:bodyPr/>
          <a:lstStyle/>
          <a:p>
            <a:fld id="{6A94F0D5-E232-4360-8B8C-58EF9D3E6905}" type="datetime1">
              <a:rPr lang="de-AT" smtClean="0"/>
              <a:t>02.06.2026</a:t>
            </a:fld>
            <a:endParaRPr lang="de-AT"/>
          </a:p>
        </p:txBody>
      </p:sp>
      <p:sp>
        <p:nvSpPr>
          <p:cNvPr id="6" name="Fußzeilenplatzhalter 5">
            <a:extLst>
              <a:ext uri="{FF2B5EF4-FFF2-40B4-BE49-F238E27FC236}">
                <a16:creationId xmlns:a16="http://schemas.microsoft.com/office/drawing/2014/main" id="{50E88C54-EA73-3BEF-9F21-F23DFF8F6944}"/>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DBFC8F81-553C-6095-BC29-CB4C3DF10611}"/>
              </a:ext>
            </a:extLst>
          </p:cNvPr>
          <p:cNvSpPr>
            <a:spLocks noGrp="1"/>
          </p:cNvSpPr>
          <p:nvPr>
            <p:ph type="sldNum" sz="quarter" idx="5"/>
          </p:nvPr>
        </p:nvSpPr>
        <p:spPr/>
        <p:txBody>
          <a:bodyPr/>
          <a:lstStyle/>
          <a:p>
            <a:fld id="{9B1635B3-DF70-4CFD-87CA-EB6AFDCA10EE}" type="slidenum">
              <a:rPr lang="de-AT" smtClean="0"/>
              <a:t>63</a:t>
            </a:fld>
            <a:endParaRPr lang="de-AT"/>
          </a:p>
        </p:txBody>
      </p:sp>
    </p:spTree>
    <p:extLst>
      <p:ext uri="{BB962C8B-B14F-4D97-AF65-F5344CB8AC3E}">
        <p14:creationId xmlns:p14="http://schemas.microsoft.com/office/powerpoint/2010/main" val="275763997"/>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E9FFD6-7DF9-C6CE-3CAC-0BD90C2C5921}"/>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941BD2FA-F246-52EB-9003-3022F412AACB}"/>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83896D4D-A227-0890-0B05-883A6ED525E7}"/>
              </a:ext>
            </a:extLst>
          </p:cNvPr>
          <p:cNvSpPr>
            <a:spLocks noGrp="1"/>
          </p:cNvSpPr>
          <p:nvPr>
            <p:ph type="body" idx="1"/>
          </p:nvPr>
        </p:nvSpPr>
        <p:spPr/>
        <p:txBody>
          <a:bodyPr/>
          <a:lstStyle/>
          <a:p>
            <a:r>
              <a:rPr lang="de-AT"/>
              <a:t>Bild: Felbermayr</a:t>
            </a:r>
          </a:p>
        </p:txBody>
      </p:sp>
      <p:sp>
        <p:nvSpPr>
          <p:cNvPr id="4" name="Kopfzeilenplatzhalter 3">
            <a:extLst>
              <a:ext uri="{FF2B5EF4-FFF2-40B4-BE49-F238E27FC236}">
                <a16:creationId xmlns:a16="http://schemas.microsoft.com/office/drawing/2014/main" id="{086CCA51-560C-CC14-5645-C68A4AC5C58E}"/>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154E1C74-9A4C-424A-B079-F38B5C7D624B}"/>
              </a:ext>
            </a:extLst>
          </p:cNvPr>
          <p:cNvSpPr>
            <a:spLocks noGrp="1"/>
          </p:cNvSpPr>
          <p:nvPr>
            <p:ph type="dt" idx="1"/>
          </p:nvPr>
        </p:nvSpPr>
        <p:spPr/>
        <p:txBody>
          <a:bodyPr/>
          <a:lstStyle/>
          <a:p>
            <a:fld id="{6A94F0D5-E232-4360-8B8C-58EF9D3E6905}" type="datetime1">
              <a:rPr lang="de-AT" smtClean="0"/>
              <a:t>02.06.2026</a:t>
            </a:fld>
            <a:endParaRPr lang="de-AT"/>
          </a:p>
        </p:txBody>
      </p:sp>
      <p:sp>
        <p:nvSpPr>
          <p:cNvPr id="6" name="Fußzeilenplatzhalter 5">
            <a:extLst>
              <a:ext uri="{FF2B5EF4-FFF2-40B4-BE49-F238E27FC236}">
                <a16:creationId xmlns:a16="http://schemas.microsoft.com/office/drawing/2014/main" id="{BC196A7B-BDEE-82D8-07F6-E38ECC1CEFDE}"/>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A6F62F16-8248-2A27-5C67-A38003460860}"/>
              </a:ext>
            </a:extLst>
          </p:cNvPr>
          <p:cNvSpPr>
            <a:spLocks noGrp="1"/>
          </p:cNvSpPr>
          <p:nvPr>
            <p:ph type="sldNum" sz="quarter" idx="5"/>
          </p:nvPr>
        </p:nvSpPr>
        <p:spPr/>
        <p:txBody>
          <a:bodyPr/>
          <a:lstStyle/>
          <a:p>
            <a:fld id="{9B1635B3-DF70-4CFD-87CA-EB6AFDCA10EE}" type="slidenum">
              <a:rPr lang="de-AT" smtClean="0"/>
              <a:t>64</a:t>
            </a:fld>
            <a:endParaRPr lang="de-AT"/>
          </a:p>
        </p:txBody>
      </p:sp>
    </p:spTree>
    <p:extLst>
      <p:ext uri="{BB962C8B-B14F-4D97-AF65-F5344CB8AC3E}">
        <p14:creationId xmlns:p14="http://schemas.microsoft.com/office/powerpoint/2010/main" val="1508846627"/>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dirty="0"/>
              <a:t>Das</a:t>
            </a:r>
            <a:r>
              <a:rPr lang="de-AT" baseline="0" dirty="0"/>
              <a:t> Übereinkommen über die Regelung der Schifffahrt auf der Donau wurde von allen Donau-Anrainerstaaten unterzeichnet („Belgrader Konvention“ aus dem Jahr 1948). Die Hauptziele des Übereinkommens liegen in der Sicherung der Freiheit der Schifffahrt auf der Donau für alle Staaten sowie in der Verpflichtung der Donaustaaten zur Erhaltung ihrer Donauabschnitte in einem für die Schifffahrt geeigneten Zustand.</a:t>
            </a:r>
          </a:p>
          <a:p>
            <a:r>
              <a:rPr lang="de-AT" baseline="0" dirty="0"/>
              <a:t>Die Umsetzung der Belgrader Konvention und die Einhaltung ihrer Bestimmungen wird von der Donaukommission mit Sitz in Budapest überwacht. Diese wird aus den Signatarstaaten (Bulgarien, Deutschland, Kroatien, Moldau, Österreich, Rumänien, Russland, Serbien, Slowakei, Ukraine und Ungarn) der Belgrader Konvention gebildet. Beschlüsse der Donaukommission haben lediglich empfehlenden Charakter. Beispielsweise zur Schifffahrtsrinne oder zum Ausbau der Wasserstraße Donau, legt sie ein einheitliches System zur Bezeichnung der Wasserstraßen und einheitliche Verkehrsregeln fest und vereinheitlicht die Regeln zur Stromüberwachung. </a:t>
            </a:r>
          </a:p>
          <a:p>
            <a:endParaRPr lang="de-AT" dirty="0"/>
          </a:p>
          <a:p>
            <a:pPr marL="0" marR="0" lvl="0" indent="0" algn="l" defTabSz="914400" rtl="0" eaLnBrk="1" fontAlgn="auto" latinLnBrk="0" hangingPunct="1">
              <a:lnSpc>
                <a:spcPct val="100000"/>
              </a:lnSpc>
              <a:spcBef>
                <a:spcPts val="0"/>
              </a:spcBef>
              <a:spcAft>
                <a:spcPts val="0"/>
              </a:spcAft>
              <a:buClrTx/>
              <a:buSzTx/>
              <a:buFontTx/>
              <a:buNone/>
              <a:tabLst/>
              <a:defRPr/>
            </a:pPr>
            <a:r>
              <a:rPr lang="de-AT" dirty="0"/>
              <a:t>(Nähere Ausführungen finden Sie im</a:t>
            </a:r>
            <a:r>
              <a:rPr lang="de-AT" baseline="0" dirty="0"/>
              <a:t> </a:t>
            </a:r>
            <a:r>
              <a:rPr lang="de-AT" dirty="0"/>
              <a:t>Handbuch der Donauschifffahrt S. 29)</a:t>
            </a:r>
          </a:p>
          <a:p>
            <a:endParaRPr lang="de-AT" dirty="0"/>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02.06.2026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65</a:t>
            </a:fld>
            <a:endParaRPr lang="de-AT"/>
          </a:p>
        </p:txBody>
      </p:sp>
    </p:spTree>
    <p:extLst>
      <p:ext uri="{BB962C8B-B14F-4D97-AF65-F5344CB8AC3E}">
        <p14:creationId xmlns:p14="http://schemas.microsoft.com/office/powerpoint/2010/main" val="1839270464"/>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AT" sz="1200" b="0" i="0" u="none" strike="noStrike" kern="1200" dirty="0">
                <a:solidFill>
                  <a:schemeClr val="tx1"/>
                </a:solidFill>
                <a:effectLst/>
                <a:latin typeface="+mn-lt"/>
                <a:ea typeface="+mn-ea"/>
                <a:cs typeface="+mn-cs"/>
              </a:rPr>
              <a:t>Auf den internationalen Wasserstraßen Donau und Rhein werden keine Schifffahrtsabgaben eingehoben. Für das Befahren des Donau-Schwarzmeerkanals (Rumänien) sind Abgaben zu entrichten, da es sich um nationale Wasserstraßen handelt, die nicht unter die Belgrader Konvention von 1948 fallen. Das Befahren des Main-Donau-Kanals ist seit 2019 gebührenfrei. In diesem Übereinkommen über die Regelung der Schifffahrt auf der Donau wurde die freie Schifffahrt auf der Donau für Handelsschiffe unter den Flaggen aller Staaten von den Donau-Anrainerstaaten festgeschrieben.</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de-AT" dirty="0"/>
          </a:p>
          <a:p>
            <a:pPr marL="0" marR="0" lvl="0" indent="0" algn="l" defTabSz="914400" rtl="0" eaLnBrk="1" fontAlgn="auto" latinLnBrk="0" hangingPunct="1">
              <a:lnSpc>
                <a:spcPct val="100000"/>
              </a:lnSpc>
              <a:spcBef>
                <a:spcPts val="0"/>
              </a:spcBef>
              <a:spcAft>
                <a:spcPts val="0"/>
              </a:spcAft>
              <a:buClrTx/>
              <a:buSzTx/>
              <a:buFontTx/>
              <a:buNone/>
              <a:tabLst/>
              <a:defRPr/>
            </a:pPr>
            <a:r>
              <a:rPr lang="de-AT" dirty="0" err="1"/>
              <a:t>Viadonau</a:t>
            </a:r>
            <a:r>
              <a:rPr lang="de-AT" dirty="0"/>
              <a:t> (2026): http://www.viadonau.org/wirtschaft/transportachse-donau/; Abruf 26.05.2026</a:t>
            </a:r>
          </a:p>
          <a:p>
            <a:endParaRPr lang="de-AT" dirty="0"/>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02.06.2026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66</a:t>
            </a:fld>
            <a:endParaRPr lang="de-AT"/>
          </a:p>
        </p:txBody>
      </p:sp>
    </p:spTree>
    <p:extLst>
      <p:ext uri="{BB962C8B-B14F-4D97-AF65-F5344CB8AC3E}">
        <p14:creationId xmlns:p14="http://schemas.microsoft.com/office/powerpoint/2010/main" val="219101234"/>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B3DF7E-C9D3-319A-F0A0-033DB3B62BF8}"/>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D3D27BF7-10F9-09A8-337A-465BC1C1F72A}"/>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0BC86E68-0230-2AED-FB3B-D414365FEEBF}"/>
              </a:ext>
            </a:extLst>
          </p:cNvPr>
          <p:cNvSpPr>
            <a:spLocks noGrp="1"/>
          </p:cNvSpPr>
          <p:nvPr>
            <p:ph type="body" idx="1"/>
          </p:nvPr>
        </p:nvSpPr>
        <p:spPr/>
        <p:txBody>
          <a:bodyPr/>
          <a:lstStyle/>
          <a:p>
            <a:r>
              <a:rPr lang="de-AT" err="1"/>
              <a:t>Expert:innenrunde</a:t>
            </a:r>
            <a:r>
              <a:rPr lang="de-AT"/>
              <a:t> zur Donau – Wasserstraßen im Fokus</a:t>
            </a:r>
          </a:p>
          <a:p>
            <a:r>
              <a:rPr lang="de-AT"/>
              <a:t>Dauer: 30-40 Minuten (10 Min Recherchephase, 10–15 Min Kurzpräsentationen der Gruppen, 10–15 Min gemeinsame Abschlussdiskussion)</a:t>
            </a:r>
          </a:p>
          <a:p>
            <a:endParaRPr lang="de-AT"/>
          </a:p>
          <a:p>
            <a:r>
              <a:rPr lang="de-AT"/>
              <a:t>Die </a:t>
            </a:r>
            <a:r>
              <a:rPr lang="de-AT" err="1"/>
              <a:t>Schüler:innen</a:t>
            </a:r>
            <a:r>
              <a:rPr lang="de-AT"/>
              <a:t> arbeiten in Gruppen. Jede Gruppe bekommt ein Thema:</a:t>
            </a:r>
          </a:p>
          <a:p>
            <a:r>
              <a:rPr lang="de-AT"/>
              <a:t>Welche Rolle spielt der Gütertransport auf Wasserstraßen in der globalen Wirtschaft?</a:t>
            </a:r>
          </a:p>
          <a:p>
            <a:r>
              <a:rPr lang="de-AT"/>
              <a:t>Welche Vorteile bietet der Gütertransport auf Wasserstraßen im Vergleich zu anderen Verkehrsträgern?</a:t>
            </a:r>
          </a:p>
          <a:p>
            <a:r>
              <a:rPr lang="de-AT"/>
              <a:t>Welche bekannten europäischen Wasserstraßen gibt es außer der Donau noch und wie sind sie miteinander verbunden?</a:t>
            </a:r>
          </a:p>
          <a:p>
            <a:r>
              <a:rPr lang="de-AT"/>
              <a:t>Vor welchen aktuellen Problemen steht die Donau-Schifffahrt? </a:t>
            </a:r>
          </a:p>
          <a:p>
            <a:r>
              <a:rPr lang="de-AT"/>
              <a:t>Die Zukunft der Donau: Wie könnte man die Wasserstraße nachhaltiger machen?</a:t>
            </a:r>
          </a:p>
          <a:p>
            <a:endParaRPr lang="de-AT"/>
          </a:p>
          <a:p>
            <a:r>
              <a:rPr lang="de-AT"/>
              <a:t>Ablauf:</a:t>
            </a:r>
          </a:p>
          <a:p>
            <a:r>
              <a:rPr lang="de-AT"/>
              <a:t> Jede Gruppe recherchiert 10 Minuten im Internet, auch die Befragung von KI (z.B. ChatGPT) ist erlaubt.</a:t>
            </a:r>
          </a:p>
          <a:p>
            <a:r>
              <a:rPr lang="de-AT"/>
              <a:t> Anschließend stellt jede Gruppe ihr Thema in 2-3 Sätzen vor.</a:t>
            </a:r>
          </a:p>
          <a:p>
            <a:r>
              <a:rPr lang="de-AT"/>
              <a:t> Abschluss: Gemeinsame Diskussion zur Bedeutung von Wasserstraßen bzw. der Donau.</a:t>
            </a:r>
          </a:p>
          <a:p>
            <a:endParaRPr lang="de-AT"/>
          </a:p>
          <a:p>
            <a:r>
              <a:rPr lang="de-AT"/>
              <a:t>Lernziele:</a:t>
            </a:r>
          </a:p>
          <a:p>
            <a:r>
              <a:rPr lang="de-AT"/>
              <a:t>Die </a:t>
            </a:r>
            <a:r>
              <a:rPr lang="de-AT" err="1"/>
              <a:t>Schüler:innen</a:t>
            </a:r>
            <a:r>
              <a:rPr lang="de-AT"/>
              <a:t> diskutieren die Bedeutung von Wasserstraßen im Kontext nachhaltiger Mobilität und globaler Wirtschaft.</a:t>
            </a:r>
          </a:p>
          <a:p>
            <a:r>
              <a:rPr lang="de-AT"/>
              <a:t>Die </a:t>
            </a:r>
            <a:r>
              <a:rPr lang="de-AT" err="1"/>
              <a:t>Schüler:innen</a:t>
            </a:r>
            <a:r>
              <a:rPr lang="de-AT"/>
              <a:t> reflektieren, wie Infrastruktur, Umwelt und Handel miteinander verknüpft sind.</a:t>
            </a:r>
          </a:p>
          <a:p>
            <a:r>
              <a:rPr lang="de-AT"/>
              <a:t>Die </a:t>
            </a:r>
            <a:r>
              <a:rPr lang="de-AT" err="1"/>
              <a:t>Schüler:innen</a:t>
            </a:r>
            <a:r>
              <a:rPr lang="de-AT"/>
              <a:t> stärken ihre Teamarbeit, Medienkompetenz und Argumentationsfähigkeit.</a:t>
            </a:r>
          </a:p>
        </p:txBody>
      </p:sp>
      <p:sp>
        <p:nvSpPr>
          <p:cNvPr id="4" name="Kopfzeilenplatzhalter 3">
            <a:extLst>
              <a:ext uri="{FF2B5EF4-FFF2-40B4-BE49-F238E27FC236}">
                <a16:creationId xmlns:a16="http://schemas.microsoft.com/office/drawing/2014/main" id="{500C88DD-5C81-7435-00E1-490F3E11ADFD}"/>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086B6A82-C03B-45FC-0A86-D4D9E31AE330}"/>
              </a:ext>
            </a:extLst>
          </p:cNvPr>
          <p:cNvSpPr>
            <a:spLocks noGrp="1"/>
          </p:cNvSpPr>
          <p:nvPr>
            <p:ph type="dt" idx="1"/>
          </p:nvPr>
        </p:nvSpPr>
        <p:spPr/>
        <p:txBody>
          <a:bodyPr/>
          <a:lstStyle/>
          <a:p>
            <a:fld id="{6A94F0D5-E232-4360-8B8C-58EF9D3E6905}" type="datetime1">
              <a:rPr lang="de-AT" smtClean="0"/>
              <a:t>02.06.2026</a:t>
            </a:fld>
            <a:endParaRPr lang="de-AT"/>
          </a:p>
        </p:txBody>
      </p:sp>
      <p:sp>
        <p:nvSpPr>
          <p:cNvPr id="6" name="Fußzeilenplatzhalter 5">
            <a:extLst>
              <a:ext uri="{FF2B5EF4-FFF2-40B4-BE49-F238E27FC236}">
                <a16:creationId xmlns:a16="http://schemas.microsoft.com/office/drawing/2014/main" id="{562E88C7-94BE-5D4B-9DAE-C806764949C0}"/>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A30C66E0-F9B3-864A-4EBE-554084D4BBA4}"/>
              </a:ext>
            </a:extLst>
          </p:cNvPr>
          <p:cNvSpPr>
            <a:spLocks noGrp="1"/>
          </p:cNvSpPr>
          <p:nvPr>
            <p:ph type="sldNum" sz="quarter" idx="5"/>
          </p:nvPr>
        </p:nvSpPr>
        <p:spPr/>
        <p:txBody>
          <a:bodyPr/>
          <a:lstStyle/>
          <a:p>
            <a:fld id="{9B1635B3-DF70-4CFD-87CA-EB6AFDCA10EE}" type="slidenum">
              <a:rPr lang="de-AT" smtClean="0"/>
              <a:t>67</a:t>
            </a:fld>
            <a:endParaRPr lang="de-AT"/>
          </a:p>
        </p:txBody>
      </p:sp>
    </p:spTree>
    <p:extLst>
      <p:ext uri="{BB962C8B-B14F-4D97-AF65-F5344CB8AC3E}">
        <p14:creationId xmlns:p14="http://schemas.microsoft.com/office/powerpoint/2010/main" val="4175227767"/>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dirty="0"/>
              <a:t>Bild:</a:t>
            </a:r>
          </a:p>
          <a:p>
            <a:r>
              <a:rPr lang="de-AT" dirty="0" err="1"/>
              <a:t>Pixabay</a:t>
            </a:r>
            <a:r>
              <a:rPr lang="de-AT" dirty="0"/>
              <a:t>: https://pixabay.com/photos/sightseeing-boat-danube-donau-4106146/; Abruf 26.05.2026</a:t>
            </a:r>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02.06.2026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68</a:t>
            </a:fld>
            <a:endParaRPr lang="de-AT"/>
          </a:p>
        </p:txBody>
      </p:sp>
    </p:spTree>
    <p:extLst>
      <p:ext uri="{BB962C8B-B14F-4D97-AF65-F5344CB8AC3E}">
        <p14:creationId xmlns:p14="http://schemas.microsoft.com/office/powerpoint/2010/main" val="2324057889"/>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AT" dirty="0"/>
              <a:t>Im Jahr 2024 wurden auf der Donau in Österreich rund 1,095 Millionen Passagiere </a:t>
            </a:r>
            <a:r>
              <a:rPr lang="de-AT" dirty="0" err="1"/>
              <a:t>befördert.Die</a:t>
            </a:r>
            <a:r>
              <a:rPr lang="de-AT" dirty="0"/>
              <a:t> Flusskreuzfahrten sind weiter gewachsen und erreichten etwa 470.000 Fahrgäste, das sind 6,8 % mehr als im Jahr 2023. Im Linienverkehr wurden rund 540.000 Personen transportiert – hier gab es einen Rückgang zum Vorjahr. Der Gelegenheitsverkehr (z. B. Themen‑ oder Charterfahrten) hatte etwa 85.000 Fahrgäste.</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dirty="0"/>
          </a:p>
          <a:p>
            <a:pPr marL="0" marR="0" lvl="0" indent="0" algn="l" defTabSz="914400" rtl="0" eaLnBrk="1" fontAlgn="auto" latinLnBrk="0" hangingPunct="1">
              <a:lnSpc>
                <a:spcPct val="100000"/>
              </a:lnSpc>
              <a:spcBef>
                <a:spcPts val="0"/>
              </a:spcBef>
              <a:spcAft>
                <a:spcPts val="0"/>
              </a:spcAft>
              <a:buClrTx/>
              <a:buSzTx/>
              <a:buFontTx/>
              <a:buNone/>
              <a:tabLst/>
              <a:defRPr/>
            </a:pPr>
            <a:r>
              <a:rPr lang="de-AT" dirty="0" err="1"/>
              <a:t>Viadonau</a:t>
            </a:r>
            <a:r>
              <a:rPr lang="de-AT" dirty="0"/>
              <a:t> (2025): Jahresbericht Donauschifffahrt in Österreich 2024; https://www.viadonau.org/fileadmin/user_upload/Jahresbericht_Donauschifffahrt_2024.pdf; S. 23; Abruf 26.05.2026</a:t>
            </a:r>
          </a:p>
          <a:p>
            <a:endParaRPr lang="de-AT" dirty="0"/>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02.06.2026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69</a:t>
            </a:fld>
            <a:endParaRPr lang="de-AT"/>
          </a:p>
        </p:txBody>
      </p:sp>
    </p:spTree>
    <p:extLst>
      <p:ext uri="{BB962C8B-B14F-4D97-AF65-F5344CB8AC3E}">
        <p14:creationId xmlns:p14="http://schemas.microsoft.com/office/powerpoint/2010/main" val="1056195282"/>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02.06.2026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71</a:t>
            </a:fld>
            <a:endParaRPr lang="de-AT"/>
          </a:p>
        </p:txBody>
      </p:sp>
    </p:spTree>
    <p:extLst>
      <p:ext uri="{BB962C8B-B14F-4D97-AF65-F5344CB8AC3E}">
        <p14:creationId xmlns:p14="http://schemas.microsoft.com/office/powerpoint/2010/main" val="337812658"/>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37BF5B-0375-9A93-63FC-A16E406482E0}"/>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67441522-3FDB-9635-F484-AD413F292A81}"/>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3EE0DBC3-FC2F-00BA-719B-C008FDE2EDDD}"/>
              </a:ext>
            </a:extLst>
          </p:cNvPr>
          <p:cNvSpPr>
            <a:spLocks noGrp="1"/>
          </p:cNvSpPr>
          <p:nvPr>
            <p:ph type="body" idx="1"/>
          </p:nvPr>
        </p:nvSpPr>
        <p:spPr/>
        <p:txBody>
          <a:bodyPr/>
          <a:lstStyle/>
          <a:p>
            <a:endParaRPr lang="de-AT"/>
          </a:p>
        </p:txBody>
      </p:sp>
      <p:sp>
        <p:nvSpPr>
          <p:cNvPr id="4" name="Kopfzeilenplatzhalter 3">
            <a:extLst>
              <a:ext uri="{FF2B5EF4-FFF2-40B4-BE49-F238E27FC236}">
                <a16:creationId xmlns:a16="http://schemas.microsoft.com/office/drawing/2014/main" id="{5368612C-0277-97B6-1B98-F59688C3FB2E}"/>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6C6F94C7-ECE3-AC91-ABF7-4D4510089880}"/>
              </a:ext>
            </a:extLst>
          </p:cNvPr>
          <p:cNvSpPr>
            <a:spLocks noGrp="1"/>
          </p:cNvSpPr>
          <p:nvPr>
            <p:ph type="dt" idx="1"/>
          </p:nvPr>
        </p:nvSpPr>
        <p:spPr/>
        <p:txBody>
          <a:bodyPr/>
          <a:lstStyle/>
          <a:p>
            <a:fld id="{6A94F0D5-E232-4360-8B8C-58EF9D3E6905}" type="datetime1">
              <a:rPr lang="de-AT" smtClean="0"/>
              <a:t>02.06.2026</a:t>
            </a:fld>
            <a:endParaRPr lang="de-AT"/>
          </a:p>
        </p:txBody>
      </p:sp>
      <p:sp>
        <p:nvSpPr>
          <p:cNvPr id="6" name="Fußzeilenplatzhalter 5">
            <a:extLst>
              <a:ext uri="{FF2B5EF4-FFF2-40B4-BE49-F238E27FC236}">
                <a16:creationId xmlns:a16="http://schemas.microsoft.com/office/drawing/2014/main" id="{488A6F2F-287A-DE2C-8516-337B67E05B6C}"/>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2A9F31A8-480F-16D6-8947-2D52A49BDD5F}"/>
              </a:ext>
            </a:extLst>
          </p:cNvPr>
          <p:cNvSpPr>
            <a:spLocks noGrp="1"/>
          </p:cNvSpPr>
          <p:nvPr>
            <p:ph type="sldNum" sz="quarter" idx="5"/>
          </p:nvPr>
        </p:nvSpPr>
        <p:spPr/>
        <p:txBody>
          <a:bodyPr/>
          <a:lstStyle/>
          <a:p>
            <a:fld id="{9B1635B3-DF70-4CFD-87CA-EB6AFDCA10EE}" type="slidenum">
              <a:rPr lang="de-AT" smtClean="0"/>
              <a:t>72</a:t>
            </a:fld>
            <a:endParaRPr lang="de-AT"/>
          </a:p>
        </p:txBody>
      </p:sp>
    </p:spTree>
    <p:extLst>
      <p:ext uri="{BB962C8B-B14F-4D97-AF65-F5344CB8AC3E}">
        <p14:creationId xmlns:p14="http://schemas.microsoft.com/office/powerpoint/2010/main" val="2301981391"/>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BA06B8-27F2-CEBD-9628-DB5A01C83718}"/>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C185DEA3-323E-70F3-892A-18A48F452A46}"/>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D3310C88-79F8-4FA7-FCBF-FC20D6A47F63}"/>
              </a:ext>
            </a:extLst>
          </p:cNvPr>
          <p:cNvSpPr>
            <a:spLocks noGrp="1"/>
          </p:cNvSpPr>
          <p:nvPr>
            <p:ph type="body" idx="1"/>
          </p:nvPr>
        </p:nvSpPr>
        <p:spPr/>
        <p:txBody>
          <a:bodyPr/>
          <a:lstStyle/>
          <a:p>
            <a:endParaRPr lang="de-AT"/>
          </a:p>
        </p:txBody>
      </p:sp>
      <p:sp>
        <p:nvSpPr>
          <p:cNvPr id="4" name="Kopfzeilenplatzhalter 3">
            <a:extLst>
              <a:ext uri="{FF2B5EF4-FFF2-40B4-BE49-F238E27FC236}">
                <a16:creationId xmlns:a16="http://schemas.microsoft.com/office/drawing/2014/main" id="{CDE799B3-9CA8-EFF7-16F7-876A5481443D}"/>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D8648293-51B2-DE72-AA81-0D0E9B3D598F}"/>
              </a:ext>
            </a:extLst>
          </p:cNvPr>
          <p:cNvSpPr>
            <a:spLocks noGrp="1"/>
          </p:cNvSpPr>
          <p:nvPr>
            <p:ph type="dt" idx="1"/>
          </p:nvPr>
        </p:nvSpPr>
        <p:spPr/>
        <p:txBody>
          <a:bodyPr/>
          <a:lstStyle/>
          <a:p>
            <a:fld id="{6A94F0D5-E232-4360-8B8C-58EF9D3E6905}" type="datetime1">
              <a:rPr lang="de-AT" smtClean="0"/>
              <a:t>02.06.2026</a:t>
            </a:fld>
            <a:endParaRPr lang="de-AT"/>
          </a:p>
        </p:txBody>
      </p:sp>
      <p:sp>
        <p:nvSpPr>
          <p:cNvPr id="6" name="Fußzeilenplatzhalter 5">
            <a:extLst>
              <a:ext uri="{FF2B5EF4-FFF2-40B4-BE49-F238E27FC236}">
                <a16:creationId xmlns:a16="http://schemas.microsoft.com/office/drawing/2014/main" id="{9DB752AF-244A-B24D-4DCE-B5379728DC47}"/>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D5D7A97E-EF9D-F4FD-27B0-804418FB581F}"/>
              </a:ext>
            </a:extLst>
          </p:cNvPr>
          <p:cNvSpPr>
            <a:spLocks noGrp="1"/>
          </p:cNvSpPr>
          <p:nvPr>
            <p:ph type="sldNum" sz="quarter" idx="5"/>
          </p:nvPr>
        </p:nvSpPr>
        <p:spPr/>
        <p:txBody>
          <a:bodyPr/>
          <a:lstStyle/>
          <a:p>
            <a:fld id="{9B1635B3-DF70-4CFD-87CA-EB6AFDCA10EE}" type="slidenum">
              <a:rPr lang="de-AT" smtClean="0"/>
              <a:t>73</a:t>
            </a:fld>
            <a:endParaRPr lang="de-AT"/>
          </a:p>
        </p:txBody>
      </p:sp>
    </p:spTree>
    <p:extLst>
      <p:ext uri="{BB962C8B-B14F-4D97-AF65-F5344CB8AC3E}">
        <p14:creationId xmlns:p14="http://schemas.microsoft.com/office/powerpoint/2010/main" val="340720194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78D0BD-D73B-36A5-5321-5C7776304E86}"/>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21A31B3F-D9B0-8CD8-4203-5C8CEF2FFEBD}"/>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BA6F316C-2181-9039-99A2-7A93F114387A}"/>
              </a:ext>
            </a:extLst>
          </p:cNvPr>
          <p:cNvSpPr>
            <a:spLocks noGrp="1"/>
          </p:cNvSpPr>
          <p:nvPr>
            <p:ph type="body" idx="1"/>
          </p:nvPr>
        </p:nvSpPr>
        <p:spPr/>
        <p:txBody>
          <a:bodyPr/>
          <a:lstStyle/>
          <a:p>
            <a:endParaRPr lang="de-AT"/>
          </a:p>
        </p:txBody>
      </p:sp>
      <p:sp>
        <p:nvSpPr>
          <p:cNvPr id="4" name="Kopfzeilenplatzhalter 3">
            <a:extLst>
              <a:ext uri="{FF2B5EF4-FFF2-40B4-BE49-F238E27FC236}">
                <a16:creationId xmlns:a16="http://schemas.microsoft.com/office/drawing/2014/main" id="{00E500DF-38F5-2223-9F0C-EC374AECFB69}"/>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DB87D66D-25B8-C637-2C63-B09460CB6A39}"/>
              </a:ext>
            </a:extLst>
          </p:cNvPr>
          <p:cNvSpPr>
            <a:spLocks noGrp="1"/>
          </p:cNvSpPr>
          <p:nvPr>
            <p:ph type="dt" idx="1"/>
          </p:nvPr>
        </p:nvSpPr>
        <p:spPr/>
        <p:txBody>
          <a:bodyPr/>
          <a:lstStyle/>
          <a:p>
            <a:fld id="{6A94F0D5-E232-4360-8B8C-58EF9D3E6905}" type="datetime1">
              <a:rPr lang="de-AT" smtClean="0"/>
              <a:t>02.06.2026</a:t>
            </a:fld>
            <a:endParaRPr lang="de-AT"/>
          </a:p>
        </p:txBody>
      </p:sp>
      <p:sp>
        <p:nvSpPr>
          <p:cNvPr id="6" name="Fußzeilenplatzhalter 5">
            <a:extLst>
              <a:ext uri="{FF2B5EF4-FFF2-40B4-BE49-F238E27FC236}">
                <a16:creationId xmlns:a16="http://schemas.microsoft.com/office/drawing/2014/main" id="{0298857C-C1D6-1CFE-010A-D96A7F730FED}"/>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16C22B42-5502-8377-9D47-C953A0E00279}"/>
              </a:ext>
            </a:extLst>
          </p:cNvPr>
          <p:cNvSpPr>
            <a:spLocks noGrp="1"/>
          </p:cNvSpPr>
          <p:nvPr>
            <p:ph type="sldNum" sz="quarter" idx="5"/>
          </p:nvPr>
        </p:nvSpPr>
        <p:spPr/>
        <p:txBody>
          <a:bodyPr/>
          <a:lstStyle/>
          <a:p>
            <a:fld id="{9B1635B3-DF70-4CFD-87CA-EB6AFDCA10EE}" type="slidenum">
              <a:rPr lang="de-AT" smtClean="0"/>
              <a:t>74</a:t>
            </a:fld>
            <a:endParaRPr lang="de-AT"/>
          </a:p>
        </p:txBody>
      </p:sp>
    </p:spTree>
    <p:extLst>
      <p:ext uri="{BB962C8B-B14F-4D97-AF65-F5344CB8AC3E}">
        <p14:creationId xmlns:p14="http://schemas.microsoft.com/office/powerpoint/2010/main" val="421585163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35EBD2-573B-6C3B-8F0C-1215B4DF2F4B}"/>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9DBB894E-427C-5027-817F-BDB4AB1D9968}"/>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D94685BF-4103-47A4-8043-8214D93028EF}"/>
              </a:ext>
            </a:extLst>
          </p:cNvPr>
          <p:cNvSpPr>
            <a:spLocks noGrp="1"/>
          </p:cNvSpPr>
          <p:nvPr>
            <p:ph type="body" idx="1"/>
          </p:nvPr>
        </p:nvSpPr>
        <p:spPr/>
        <p:txBody>
          <a:bodyPr/>
          <a:lstStyle/>
          <a:p>
            <a:endParaRPr lang="de-AT" dirty="0"/>
          </a:p>
        </p:txBody>
      </p:sp>
      <p:sp>
        <p:nvSpPr>
          <p:cNvPr id="4" name="Kopfzeilenplatzhalter 3">
            <a:extLst>
              <a:ext uri="{FF2B5EF4-FFF2-40B4-BE49-F238E27FC236}">
                <a16:creationId xmlns:a16="http://schemas.microsoft.com/office/drawing/2014/main" id="{FD33B0C7-B2E6-3264-03E7-CA32FD855CF6}"/>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2CCEFD14-28CE-B48D-5937-8C43A4017B58}"/>
              </a:ext>
            </a:extLst>
          </p:cNvPr>
          <p:cNvSpPr>
            <a:spLocks noGrp="1"/>
          </p:cNvSpPr>
          <p:nvPr>
            <p:ph type="dt" idx="1"/>
          </p:nvPr>
        </p:nvSpPr>
        <p:spPr/>
        <p:txBody>
          <a:bodyPr/>
          <a:lstStyle/>
          <a:p>
            <a:fld id="{6A94F0D5-E232-4360-8B8C-58EF9D3E6905}" type="datetime1">
              <a:rPr lang="de-AT" smtClean="0"/>
              <a:t>02.06.2026</a:t>
            </a:fld>
            <a:endParaRPr lang="de-AT"/>
          </a:p>
        </p:txBody>
      </p:sp>
      <p:sp>
        <p:nvSpPr>
          <p:cNvPr id="6" name="Fußzeilenplatzhalter 5">
            <a:extLst>
              <a:ext uri="{FF2B5EF4-FFF2-40B4-BE49-F238E27FC236}">
                <a16:creationId xmlns:a16="http://schemas.microsoft.com/office/drawing/2014/main" id="{C49CA63B-6EA6-C90F-44A0-75F9AEE6B29F}"/>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A3B99CFE-7AC6-1968-17E9-681BF45FFC55}"/>
              </a:ext>
            </a:extLst>
          </p:cNvPr>
          <p:cNvSpPr>
            <a:spLocks noGrp="1"/>
          </p:cNvSpPr>
          <p:nvPr>
            <p:ph type="sldNum" sz="quarter" idx="5"/>
          </p:nvPr>
        </p:nvSpPr>
        <p:spPr/>
        <p:txBody>
          <a:bodyPr/>
          <a:lstStyle/>
          <a:p>
            <a:fld id="{9B1635B3-DF70-4CFD-87CA-EB6AFDCA10EE}" type="slidenum">
              <a:rPr lang="de-AT" smtClean="0"/>
              <a:t>75</a:t>
            </a:fld>
            <a:endParaRPr lang="de-AT"/>
          </a:p>
        </p:txBody>
      </p:sp>
    </p:spTree>
    <p:extLst>
      <p:ext uri="{BB962C8B-B14F-4D97-AF65-F5344CB8AC3E}">
        <p14:creationId xmlns:p14="http://schemas.microsoft.com/office/powerpoint/2010/main" val="3386397552"/>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Master" Target="../slideMasters/slideMaster10.xml"/><Relationship Id="rId4" Type="http://schemas.openxmlformats.org/officeDocument/2006/relationships/image" Target="../media/image4.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RW-Titelfolie">
    <p:spTree>
      <p:nvGrpSpPr>
        <p:cNvPr id="1" name=""/>
        <p:cNvGrpSpPr/>
        <p:nvPr/>
      </p:nvGrpSpPr>
      <p:grpSpPr>
        <a:xfrm>
          <a:off x="0" y="0"/>
          <a:ext cx="0" cy="0"/>
          <a:chOff x="0" y="0"/>
          <a:chExt cx="0" cy="0"/>
        </a:xfrm>
      </p:grpSpPr>
      <p:pic>
        <p:nvPicPr>
          <p:cNvPr id="5" name="Grafik 4" descr="Logo REWWay">
            <a:extLst>
              <a:ext uri="{FF2B5EF4-FFF2-40B4-BE49-F238E27FC236}">
                <a16:creationId xmlns:a16="http://schemas.microsoft.com/office/drawing/2014/main" id="{E5251266-0CEE-4F9A-B7EE-48E829BC2DEE}"/>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686101" y="5387602"/>
            <a:ext cx="2322581" cy="1133858"/>
          </a:xfrm>
          <a:prstGeom prst="rect">
            <a:avLst/>
          </a:prstGeom>
        </p:spPr>
      </p:pic>
      <p:sp>
        <p:nvSpPr>
          <p:cNvPr id="7" name="Rechteck 6">
            <a:extLst>
              <a:ext uri="{FF2B5EF4-FFF2-40B4-BE49-F238E27FC236}">
                <a16:creationId xmlns:a16="http://schemas.microsoft.com/office/drawing/2014/main" id="{159B9B4C-454B-466E-A936-71D61736F181}"/>
              </a:ext>
            </a:extLst>
          </p:cNvPr>
          <p:cNvSpPr/>
          <p:nvPr userDrawn="1"/>
        </p:nvSpPr>
        <p:spPr>
          <a:xfrm>
            <a:off x="0" y="0"/>
            <a:ext cx="12192000" cy="4848726"/>
          </a:xfrm>
          <a:prstGeom prst="rect">
            <a:avLst/>
          </a:prstGeom>
          <a:gradFill flip="none" rotWithShape="1">
            <a:gsLst>
              <a:gs pos="0">
                <a:schemeClr val="tx1"/>
              </a:gs>
              <a:gs pos="50000">
                <a:schemeClr val="tx2"/>
              </a:gs>
              <a:gs pos="100000">
                <a:schemeClr val="accent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3" name="Untertitel 2">
            <a:extLst>
              <a:ext uri="{FF2B5EF4-FFF2-40B4-BE49-F238E27FC236}">
                <a16:creationId xmlns:a16="http://schemas.microsoft.com/office/drawing/2014/main" id="{63E366A8-5FDC-4239-BE7F-6D32806284E7}"/>
              </a:ext>
            </a:extLst>
          </p:cNvPr>
          <p:cNvSpPr>
            <a:spLocks noGrp="1"/>
          </p:cNvSpPr>
          <p:nvPr>
            <p:ph type="subTitle" idx="1"/>
          </p:nvPr>
        </p:nvSpPr>
        <p:spPr>
          <a:xfrm>
            <a:off x="886408" y="1199473"/>
            <a:ext cx="5895392" cy="391202"/>
          </a:xfrm>
        </p:spPr>
        <p:txBody>
          <a:bodyPr>
            <a:noAutofit/>
          </a:bodyPr>
          <a:lstStyle>
            <a:lvl1pPr marL="0" indent="0" algn="l">
              <a:buNone/>
              <a:defRPr sz="1500" cap="all" spc="100" baseline="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a:t>Master-Untertitelformat bearbeiten</a:t>
            </a:r>
            <a:endParaRPr lang="de-AT"/>
          </a:p>
        </p:txBody>
      </p:sp>
      <p:sp>
        <p:nvSpPr>
          <p:cNvPr id="10" name="Titel 9">
            <a:extLst>
              <a:ext uri="{FF2B5EF4-FFF2-40B4-BE49-F238E27FC236}">
                <a16:creationId xmlns:a16="http://schemas.microsoft.com/office/drawing/2014/main" id="{97AB5090-4007-4DE4-83F4-5287338FB754}"/>
              </a:ext>
            </a:extLst>
          </p:cNvPr>
          <p:cNvSpPr>
            <a:spLocks noGrp="1"/>
          </p:cNvSpPr>
          <p:nvPr>
            <p:ph type="title"/>
          </p:nvPr>
        </p:nvSpPr>
        <p:spPr>
          <a:xfrm>
            <a:off x="838200" y="1488364"/>
            <a:ext cx="7496175" cy="2076252"/>
          </a:xfrm>
        </p:spPr>
        <p:txBody>
          <a:bodyPr anchor="t">
            <a:noAutofit/>
          </a:bodyPr>
          <a:lstStyle>
            <a:lvl1pPr>
              <a:defRPr sz="4400">
                <a:solidFill>
                  <a:schemeClr val="bg1"/>
                </a:solidFill>
                <a:latin typeface="+mj-lt"/>
              </a:defRPr>
            </a:lvl1pPr>
          </a:lstStyle>
          <a:p>
            <a:r>
              <a:rPr lang="de-DE"/>
              <a:t>Mastertitelformat bearbeiten</a:t>
            </a:r>
            <a:endParaRPr lang="de-AT"/>
          </a:p>
        </p:txBody>
      </p:sp>
      <p:pic>
        <p:nvPicPr>
          <p:cNvPr id="12" name="Grafik 11" descr="Logo viadonau">
            <a:extLst>
              <a:ext uri="{FF2B5EF4-FFF2-40B4-BE49-F238E27FC236}">
                <a16:creationId xmlns:a16="http://schemas.microsoft.com/office/drawing/2014/main" id="{5874DE88-BD61-49AF-91B1-D6F1E57318B7}"/>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933672" y="5783016"/>
            <a:ext cx="1529956" cy="288891"/>
          </a:xfrm>
          <a:prstGeom prst="rect">
            <a:avLst/>
          </a:prstGeom>
        </p:spPr>
      </p:pic>
      <p:pic>
        <p:nvPicPr>
          <p:cNvPr id="13" name="Grafik 12" descr="Logo Logistikum">
            <a:extLst>
              <a:ext uri="{FF2B5EF4-FFF2-40B4-BE49-F238E27FC236}">
                <a16:creationId xmlns:a16="http://schemas.microsoft.com/office/drawing/2014/main" id="{2C0C050C-2F6C-4209-B672-CBA1E31801E7}"/>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3335653" y="5398174"/>
            <a:ext cx="1074923" cy="1058574"/>
          </a:xfrm>
          <a:prstGeom prst="rect">
            <a:avLst/>
          </a:prstGeom>
        </p:spPr>
      </p:pic>
    </p:spTree>
    <p:extLst>
      <p:ext uri="{BB962C8B-B14F-4D97-AF65-F5344CB8AC3E}">
        <p14:creationId xmlns:p14="http://schemas.microsoft.com/office/powerpoint/2010/main" val="24767671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RW-Abschnitts-Übersicht">
    <p:bg>
      <p:bgPr>
        <a:solidFill>
          <a:schemeClr val="bg2"/>
        </a:solidFill>
        <a:effectLst/>
      </p:bgPr>
    </p:bg>
    <p:spTree>
      <p:nvGrpSpPr>
        <p:cNvPr id="1" name=""/>
        <p:cNvGrpSpPr/>
        <p:nvPr/>
      </p:nvGrpSpPr>
      <p:grpSpPr>
        <a:xfrm>
          <a:off x="0" y="0"/>
          <a:ext cx="0" cy="0"/>
          <a:chOff x="0" y="0"/>
          <a:chExt cx="0" cy="0"/>
        </a:xfrm>
      </p:grpSpPr>
      <p:sp>
        <p:nvSpPr>
          <p:cNvPr id="14" name="Ellipse 13">
            <a:extLst>
              <a:ext uri="{FF2B5EF4-FFF2-40B4-BE49-F238E27FC236}">
                <a16:creationId xmlns:a16="http://schemas.microsoft.com/office/drawing/2014/main" id="{8C1B4AA4-82E5-4279-9D0E-B140960BE154}"/>
              </a:ext>
            </a:extLst>
          </p:cNvPr>
          <p:cNvSpPr/>
          <p:nvPr userDrawn="1"/>
        </p:nvSpPr>
        <p:spPr>
          <a:xfrm>
            <a:off x="7314943" y="-2909468"/>
            <a:ext cx="7154071" cy="7154071"/>
          </a:xfrm>
          <a:prstGeom prst="ellipse">
            <a:avLst/>
          </a:prstGeom>
          <a:noFill/>
          <a:ln w="889000">
            <a:solidFill>
              <a:schemeClr val="bg1">
                <a:alpha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sz="1200"/>
          </a:p>
        </p:txBody>
      </p:sp>
      <p:sp>
        <p:nvSpPr>
          <p:cNvPr id="10" name="Rechteck 9">
            <a:extLst>
              <a:ext uri="{FF2B5EF4-FFF2-40B4-BE49-F238E27FC236}">
                <a16:creationId xmlns:a16="http://schemas.microsoft.com/office/drawing/2014/main" id="{1F9A4496-8D34-44CD-AE33-C25FFDC93421}"/>
              </a:ext>
            </a:extLst>
          </p:cNvPr>
          <p:cNvSpPr/>
          <p:nvPr userDrawn="1"/>
        </p:nvSpPr>
        <p:spPr>
          <a:xfrm>
            <a:off x="707262" y="1082761"/>
            <a:ext cx="3898213" cy="2192745"/>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sz="1600"/>
              <a:t>Thema 1:</a:t>
            </a:r>
          </a:p>
          <a:p>
            <a:pPr algn="ctr"/>
            <a:r>
              <a:rPr lang="de-AT" sz="1600"/>
              <a:t>In der Seitenleiste den Namen des Abschnitts greifen und hier her ziehen. </a:t>
            </a:r>
          </a:p>
          <a:p>
            <a:pPr algn="ctr"/>
            <a:r>
              <a:rPr lang="de-AT" sz="1600"/>
              <a:t>Auf die gleiche Größe skalieren wie </a:t>
            </a:r>
          </a:p>
          <a:p>
            <a:pPr algn="ctr"/>
            <a:r>
              <a:rPr lang="de-AT" sz="1600"/>
              <a:t>dieses beige Rechteck. Wenn man anschließend alle Themen leicht</a:t>
            </a:r>
            <a:br>
              <a:rPr lang="de-AT" sz="1600"/>
            </a:br>
            <a:r>
              <a:rPr lang="de-AT" sz="1600"/>
              <a:t>verschiebt, haben sie einen Schatten.</a:t>
            </a:r>
          </a:p>
        </p:txBody>
      </p:sp>
      <p:sp>
        <p:nvSpPr>
          <p:cNvPr id="11" name="Rechteck 10">
            <a:extLst>
              <a:ext uri="{FF2B5EF4-FFF2-40B4-BE49-F238E27FC236}">
                <a16:creationId xmlns:a16="http://schemas.microsoft.com/office/drawing/2014/main" id="{EEF5AA57-2206-4DEC-8716-41CA2A13A39B}"/>
              </a:ext>
            </a:extLst>
          </p:cNvPr>
          <p:cNvSpPr/>
          <p:nvPr userDrawn="1"/>
        </p:nvSpPr>
        <p:spPr>
          <a:xfrm>
            <a:off x="4949250" y="1082761"/>
            <a:ext cx="3898213" cy="2192745"/>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sz="1600"/>
              <a:t>Thema 2:</a:t>
            </a:r>
          </a:p>
          <a:p>
            <a:pPr algn="ctr"/>
            <a:r>
              <a:rPr lang="de-AT" sz="1600"/>
              <a:t>In der Seitenleiste den Namen des Abschnitts greifen und hier her ziehen. </a:t>
            </a:r>
          </a:p>
          <a:p>
            <a:pPr algn="ctr"/>
            <a:r>
              <a:rPr lang="de-AT" sz="1600"/>
              <a:t>Auf die gleiche Größe skalieren wie </a:t>
            </a:r>
          </a:p>
          <a:p>
            <a:pPr algn="ctr"/>
            <a:r>
              <a:rPr lang="de-AT" sz="1600"/>
              <a:t>dieses beige Rechteck. Wenn man anschließend alle Themen leicht</a:t>
            </a:r>
            <a:br>
              <a:rPr lang="de-AT" sz="1600"/>
            </a:br>
            <a:r>
              <a:rPr lang="de-AT" sz="1600"/>
              <a:t>verschiebt, haben sie einen Schatten.</a:t>
            </a:r>
          </a:p>
        </p:txBody>
      </p:sp>
      <p:sp>
        <p:nvSpPr>
          <p:cNvPr id="12" name="Rechteck 11">
            <a:extLst>
              <a:ext uri="{FF2B5EF4-FFF2-40B4-BE49-F238E27FC236}">
                <a16:creationId xmlns:a16="http://schemas.microsoft.com/office/drawing/2014/main" id="{00EA8915-6454-4CB4-9E2E-FC82EB150B01}"/>
              </a:ext>
            </a:extLst>
          </p:cNvPr>
          <p:cNvSpPr/>
          <p:nvPr userDrawn="1"/>
        </p:nvSpPr>
        <p:spPr>
          <a:xfrm>
            <a:off x="707262" y="3690699"/>
            <a:ext cx="3898213" cy="2192745"/>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sz="1600" dirty="0"/>
              <a:t>Thema 3:</a:t>
            </a:r>
          </a:p>
          <a:p>
            <a:pPr algn="ctr"/>
            <a:r>
              <a:rPr lang="de-AT" sz="1600" dirty="0"/>
              <a:t>In der Seitenleiste den Namen des Abschnitts greifen und hier her ziehen. </a:t>
            </a:r>
          </a:p>
          <a:p>
            <a:pPr algn="ctr"/>
            <a:r>
              <a:rPr lang="de-AT" sz="1600" dirty="0"/>
              <a:t>Auf die gleiche Größe skalieren wie </a:t>
            </a:r>
          </a:p>
          <a:p>
            <a:pPr algn="ctr"/>
            <a:r>
              <a:rPr lang="de-AT" sz="1600" dirty="0"/>
              <a:t>dieses beige Rechteck. Wenn man anschließend alle Themen leicht</a:t>
            </a:r>
            <a:br>
              <a:rPr lang="de-AT" sz="1600" dirty="0"/>
            </a:br>
            <a:r>
              <a:rPr lang="de-AT" sz="1600" dirty="0"/>
              <a:t>verschiebt, haben sie einen Schatten.</a:t>
            </a:r>
          </a:p>
        </p:txBody>
      </p:sp>
      <p:sp>
        <p:nvSpPr>
          <p:cNvPr id="21" name="Datumsplatzhalter 20">
            <a:extLst>
              <a:ext uri="{FF2B5EF4-FFF2-40B4-BE49-F238E27FC236}">
                <a16:creationId xmlns:a16="http://schemas.microsoft.com/office/drawing/2014/main" id="{92B61225-3CC7-429F-8545-1E15F3C28ADC}"/>
              </a:ext>
            </a:extLst>
          </p:cNvPr>
          <p:cNvSpPr>
            <a:spLocks noGrp="1"/>
          </p:cNvSpPr>
          <p:nvPr>
            <p:ph type="dt" sz="half" idx="10"/>
          </p:nvPr>
        </p:nvSpPr>
        <p:spPr/>
        <p:txBody>
          <a:bodyPr/>
          <a:lstStyle/>
          <a:p>
            <a:r>
              <a:rPr lang="de-AT"/>
              <a:t>Folie</a:t>
            </a:r>
          </a:p>
        </p:txBody>
      </p:sp>
      <p:sp>
        <p:nvSpPr>
          <p:cNvPr id="22" name="Fußzeilenplatzhalter 21">
            <a:extLst>
              <a:ext uri="{FF2B5EF4-FFF2-40B4-BE49-F238E27FC236}">
                <a16:creationId xmlns:a16="http://schemas.microsoft.com/office/drawing/2014/main" id="{1F88CB56-152E-4A67-835F-6C1AF2EC73D1}"/>
              </a:ext>
            </a:extLst>
          </p:cNvPr>
          <p:cNvSpPr>
            <a:spLocks noGrp="1"/>
          </p:cNvSpPr>
          <p:nvPr>
            <p:ph type="ftr" sz="quarter" idx="11"/>
          </p:nvPr>
        </p:nvSpPr>
        <p:spPr>
          <a:xfrm>
            <a:off x="635069" y="272194"/>
            <a:ext cx="6679874" cy="365125"/>
          </a:xfrm>
          <a:prstGeom prst="rect">
            <a:avLst/>
          </a:prstGeom>
        </p:spPr>
        <p:txBody>
          <a:bodyPr/>
          <a:lstStyle/>
          <a:p>
            <a:r>
              <a:rPr lang="de-AT">
                <a:cs typeface="Arial" panose="020B0604020202020204" pitchFamily="34" charset="0"/>
              </a:rPr>
              <a:t>Güterverkehr im Wandel – nachhaltig, digital und effizient</a:t>
            </a:r>
            <a:endParaRPr lang="de-AT"/>
          </a:p>
        </p:txBody>
      </p:sp>
      <p:sp>
        <p:nvSpPr>
          <p:cNvPr id="23" name="Foliennummernplatzhalter 22">
            <a:extLst>
              <a:ext uri="{FF2B5EF4-FFF2-40B4-BE49-F238E27FC236}">
                <a16:creationId xmlns:a16="http://schemas.microsoft.com/office/drawing/2014/main" id="{BF817A1A-C2DD-43B3-8C86-106B58620874}"/>
              </a:ext>
            </a:extLst>
          </p:cNvPr>
          <p:cNvSpPr>
            <a:spLocks noGrp="1"/>
          </p:cNvSpPr>
          <p:nvPr>
            <p:ph type="sldNum" sz="quarter" idx="12"/>
          </p:nvPr>
        </p:nvSpPr>
        <p:spPr>
          <a:xfrm>
            <a:off x="889518" y="6356350"/>
            <a:ext cx="2134417" cy="365125"/>
          </a:xfrm>
        </p:spPr>
        <p:txBody>
          <a:bodyPr/>
          <a:lstStyle/>
          <a:p>
            <a:fld id="{0AF89F37-6AD9-4F74-BC17-19E39A25D257}" type="slidenum">
              <a:rPr lang="de-AT" smtClean="0"/>
              <a:pPr/>
              <a:t>‹Nr.›</a:t>
            </a:fld>
            <a:endParaRPr lang="de-AT"/>
          </a:p>
        </p:txBody>
      </p:sp>
    </p:spTree>
    <p:extLst>
      <p:ext uri="{BB962C8B-B14F-4D97-AF65-F5344CB8AC3E}">
        <p14:creationId xmlns:p14="http://schemas.microsoft.com/office/powerpoint/2010/main" val="3870480742"/>
      </p:ext>
    </p:extLst>
  </p:cSld>
  <p:clrMapOvr>
    <a:masterClrMapping/>
  </p:clrMapOvr>
  <p:transition spd="slow">
    <p:push/>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RW-Abschnitts-Übersicht">
    <p:bg>
      <p:bgPr>
        <a:gradFill>
          <a:gsLst>
            <a:gs pos="0">
              <a:schemeClr val="accent2">
                <a:lumMod val="60000"/>
                <a:lumOff val="40000"/>
              </a:schemeClr>
            </a:gs>
            <a:gs pos="100000">
              <a:schemeClr val="accent2">
                <a:lumMod val="40000"/>
                <a:lumOff val="60000"/>
              </a:schemeClr>
            </a:gs>
            <a:gs pos="0">
              <a:schemeClr val="accent2">
                <a:lumMod val="0"/>
                <a:lumOff val="100000"/>
              </a:schemeClr>
            </a:gs>
            <a:gs pos="100000">
              <a:schemeClr val="accent2">
                <a:lumMod val="100000"/>
              </a:schemeClr>
            </a:gs>
          </a:gsLst>
          <a:lin ang="10800000" scaled="0"/>
        </a:gradFill>
        <a:effectLst/>
      </p:bgPr>
    </p:bg>
    <p:spTree>
      <p:nvGrpSpPr>
        <p:cNvPr id="1" name=""/>
        <p:cNvGrpSpPr/>
        <p:nvPr/>
      </p:nvGrpSpPr>
      <p:grpSpPr>
        <a:xfrm>
          <a:off x="0" y="0"/>
          <a:ext cx="0" cy="0"/>
          <a:chOff x="0" y="0"/>
          <a:chExt cx="0" cy="0"/>
        </a:xfrm>
      </p:grpSpPr>
      <p:sp>
        <p:nvSpPr>
          <p:cNvPr id="21" name="Datumsplatzhalter 20">
            <a:extLst>
              <a:ext uri="{FF2B5EF4-FFF2-40B4-BE49-F238E27FC236}">
                <a16:creationId xmlns:a16="http://schemas.microsoft.com/office/drawing/2014/main" id="{92B61225-3CC7-429F-8545-1E15F3C28ADC}"/>
              </a:ext>
            </a:extLst>
          </p:cNvPr>
          <p:cNvSpPr>
            <a:spLocks noGrp="1"/>
          </p:cNvSpPr>
          <p:nvPr>
            <p:ph type="dt" sz="half" idx="10"/>
          </p:nvPr>
        </p:nvSpPr>
        <p:spPr/>
        <p:txBody>
          <a:bodyPr/>
          <a:lstStyle/>
          <a:p>
            <a:r>
              <a:rPr lang="de-AT"/>
              <a:t>Folie</a:t>
            </a:r>
          </a:p>
        </p:txBody>
      </p:sp>
      <p:sp>
        <p:nvSpPr>
          <p:cNvPr id="23" name="Foliennummernplatzhalter 22">
            <a:extLst>
              <a:ext uri="{FF2B5EF4-FFF2-40B4-BE49-F238E27FC236}">
                <a16:creationId xmlns:a16="http://schemas.microsoft.com/office/drawing/2014/main" id="{BF817A1A-C2DD-43B3-8C86-106B58620874}"/>
              </a:ext>
            </a:extLst>
          </p:cNvPr>
          <p:cNvSpPr>
            <a:spLocks noGrp="1"/>
          </p:cNvSpPr>
          <p:nvPr>
            <p:ph type="sldNum" sz="quarter" idx="12"/>
          </p:nvPr>
        </p:nvSpPr>
        <p:spPr>
          <a:xfrm>
            <a:off x="889518" y="6356350"/>
            <a:ext cx="2134417" cy="365125"/>
          </a:xfrm>
        </p:spPr>
        <p:txBody>
          <a:bodyPr/>
          <a:lstStyle/>
          <a:p>
            <a:fld id="{0AF89F37-6AD9-4F74-BC17-19E39A25D257}" type="slidenum">
              <a:rPr lang="de-AT" smtClean="0"/>
              <a:pPr/>
              <a:t>‹Nr.›</a:t>
            </a:fld>
            <a:endParaRPr lang="de-AT"/>
          </a:p>
        </p:txBody>
      </p:sp>
      <p:sp>
        <p:nvSpPr>
          <p:cNvPr id="2" name="Titel 5">
            <a:extLst>
              <a:ext uri="{FF2B5EF4-FFF2-40B4-BE49-F238E27FC236}">
                <a16:creationId xmlns:a16="http://schemas.microsoft.com/office/drawing/2014/main" id="{59F0A27B-AF0D-8753-A13D-C68E24356072}"/>
              </a:ext>
            </a:extLst>
          </p:cNvPr>
          <p:cNvSpPr>
            <a:spLocks noGrp="1"/>
          </p:cNvSpPr>
          <p:nvPr>
            <p:ph type="title"/>
          </p:nvPr>
        </p:nvSpPr>
        <p:spPr>
          <a:xfrm>
            <a:off x="592538" y="640040"/>
            <a:ext cx="8278504" cy="792976"/>
          </a:xfrm>
        </p:spPr>
        <p:txBody>
          <a:bodyPr/>
          <a:lstStyle/>
          <a:p>
            <a:r>
              <a:rPr lang="de-DE"/>
              <a:t>Mastertitelformat bearbeiten</a:t>
            </a:r>
            <a:endParaRPr lang="de-AT"/>
          </a:p>
        </p:txBody>
      </p:sp>
      <p:sp>
        <p:nvSpPr>
          <p:cNvPr id="3" name="Inhaltsplatzhalter 2">
            <a:extLst>
              <a:ext uri="{FF2B5EF4-FFF2-40B4-BE49-F238E27FC236}">
                <a16:creationId xmlns:a16="http://schemas.microsoft.com/office/drawing/2014/main" id="{D9E51B61-77C2-A0BB-57A8-D08AC03FD092}"/>
              </a:ext>
            </a:extLst>
          </p:cNvPr>
          <p:cNvSpPr>
            <a:spLocks noGrp="1"/>
          </p:cNvSpPr>
          <p:nvPr>
            <p:ph idx="1"/>
          </p:nvPr>
        </p:nvSpPr>
        <p:spPr>
          <a:xfrm>
            <a:off x="592538" y="1825625"/>
            <a:ext cx="1095442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5" name="Fußzeilenplatzhalter 2">
            <a:extLst>
              <a:ext uri="{FF2B5EF4-FFF2-40B4-BE49-F238E27FC236}">
                <a16:creationId xmlns:a16="http://schemas.microsoft.com/office/drawing/2014/main" id="{F9C66467-D697-C92E-48D7-A3A0E94775F4}"/>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dirty="0">
                <a:cs typeface="Arial" panose="020B0604020202020204" pitchFamily="34" charset="0"/>
              </a:rPr>
              <a:t>Europäische Wasserstraßen: Strukturen, Bedeutung und die Rolle der Donau</a:t>
            </a:r>
            <a:endParaRPr lang="de-AT" dirty="0"/>
          </a:p>
        </p:txBody>
      </p:sp>
    </p:spTree>
    <p:extLst>
      <p:ext uri="{BB962C8B-B14F-4D97-AF65-F5344CB8AC3E}">
        <p14:creationId xmlns:p14="http://schemas.microsoft.com/office/powerpoint/2010/main" val="2704778771"/>
      </p:ext>
    </p:extLst>
  </p:cSld>
  <p:clrMapOvr>
    <a:masterClrMapping/>
  </p:clrMapOvr>
  <p:transition spd="slow">
    <p:push/>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RW-Abschnitts-Titelfolie">
    <p:spTree>
      <p:nvGrpSpPr>
        <p:cNvPr id="1" name=""/>
        <p:cNvGrpSpPr/>
        <p:nvPr/>
      </p:nvGrpSpPr>
      <p:grpSpPr>
        <a:xfrm>
          <a:off x="0" y="0"/>
          <a:ext cx="0" cy="0"/>
          <a:chOff x="0" y="0"/>
          <a:chExt cx="0" cy="0"/>
        </a:xfrm>
      </p:grpSpPr>
      <p:sp>
        <p:nvSpPr>
          <p:cNvPr id="21" name="Rechteck 20">
            <a:extLst>
              <a:ext uri="{FF2B5EF4-FFF2-40B4-BE49-F238E27FC236}">
                <a16:creationId xmlns:a16="http://schemas.microsoft.com/office/drawing/2014/main" id="{D20D1EF0-3BD0-4F93-A1F2-8367D7331CBC}"/>
              </a:ext>
            </a:extLst>
          </p:cNvPr>
          <p:cNvSpPr/>
          <p:nvPr userDrawn="1"/>
        </p:nvSpPr>
        <p:spPr>
          <a:xfrm>
            <a:off x="0" y="0"/>
            <a:ext cx="12192000" cy="6858000"/>
          </a:xfrm>
          <a:prstGeom prst="rect">
            <a:avLst/>
          </a:prstGeom>
          <a:gradFill flip="none" rotWithShape="1">
            <a:gsLst>
              <a:gs pos="0">
                <a:schemeClr val="tx1"/>
              </a:gs>
              <a:gs pos="50000">
                <a:schemeClr val="tx2"/>
              </a:gs>
              <a:gs pos="100000">
                <a:schemeClr val="accent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9" name="Textplatzhalter 2">
            <a:extLst>
              <a:ext uri="{FF2B5EF4-FFF2-40B4-BE49-F238E27FC236}">
                <a16:creationId xmlns:a16="http://schemas.microsoft.com/office/drawing/2014/main" id="{9FBFFB14-C6DF-4483-B0B3-F71AB856A19E}"/>
              </a:ext>
            </a:extLst>
          </p:cNvPr>
          <p:cNvSpPr>
            <a:spLocks noGrp="1"/>
          </p:cNvSpPr>
          <p:nvPr>
            <p:ph type="body" idx="1" hasCustomPrompt="1"/>
          </p:nvPr>
        </p:nvSpPr>
        <p:spPr>
          <a:xfrm>
            <a:off x="7042246" y="2926292"/>
            <a:ext cx="5445456" cy="4830984"/>
          </a:xfrm>
        </p:spPr>
        <p:txBody>
          <a:bodyPr>
            <a:noAutofit/>
          </a:bodyPr>
          <a:lstStyle>
            <a:lvl1pPr marL="0" indent="0" algn="ctr">
              <a:buNone/>
              <a:defRPr sz="40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a:t>0</a:t>
            </a:r>
          </a:p>
        </p:txBody>
      </p:sp>
      <p:sp>
        <p:nvSpPr>
          <p:cNvPr id="2" name="Titel 1">
            <a:extLst>
              <a:ext uri="{FF2B5EF4-FFF2-40B4-BE49-F238E27FC236}">
                <a16:creationId xmlns:a16="http://schemas.microsoft.com/office/drawing/2014/main" id="{12125003-B839-49CA-A766-11BB65B2335C}"/>
              </a:ext>
            </a:extLst>
          </p:cNvPr>
          <p:cNvSpPr>
            <a:spLocks noGrp="1"/>
          </p:cNvSpPr>
          <p:nvPr>
            <p:ph type="title"/>
          </p:nvPr>
        </p:nvSpPr>
        <p:spPr>
          <a:xfrm>
            <a:off x="831850" y="1114314"/>
            <a:ext cx="7195731" cy="2852737"/>
          </a:xfrm>
        </p:spPr>
        <p:txBody>
          <a:bodyPr anchor="t">
            <a:noAutofit/>
          </a:bodyPr>
          <a:lstStyle>
            <a:lvl1pPr>
              <a:defRPr sz="7500" cap="none" baseline="0">
                <a:solidFill>
                  <a:schemeClr val="bg1"/>
                </a:solidFill>
              </a:defRPr>
            </a:lvl1pPr>
          </a:lstStyle>
          <a:p>
            <a:r>
              <a:rPr lang="de-DE"/>
              <a:t>Mastertitelformat bearbeiten</a:t>
            </a:r>
            <a:endParaRPr lang="de-AT"/>
          </a:p>
        </p:txBody>
      </p:sp>
    </p:spTree>
    <p:extLst>
      <p:ext uri="{BB962C8B-B14F-4D97-AF65-F5344CB8AC3E}">
        <p14:creationId xmlns:p14="http://schemas.microsoft.com/office/powerpoint/2010/main" val="2777411536"/>
      </p:ext>
    </p:extLst>
  </p:cSld>
  <p:clrMapOvr>
    <a:masterClrMapping/>
  </p:clrMapOvr>
  <p:transition spd="slow">
    <p:push/>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RW-Leer">
    <p:spTree>
      <p:nvGrpSpPr>
        <p:cNvPr id="1" name=""/>
        <p:cNvGrpSpPr/>
        <p:nvPr/>
      </p:nvGrpSpPr>
      <p:grpSpPr>
        <a:xfrm>
          <a:off x="0" y="0"/>
          <a:ext cx="0" cy="0"/>
          <a:chOff x="0" y="0"/>
          <a:chExt cx="0" cy="0"/>
        </a:xfrm>
      </p:grpSpPr>
      <p:sp>
        <p:nvSpPr>
          <p:cNvPr id="11" name="Datumsplatzhalter 10">
            <a:extLst>
              <a:ext uri="{FF2B5EF4-FFF2-40B4-BE49-F238E27FC236}">
                <a16:creationId xmlns:a16="http://schemas.microsoft.com/office/drawing/2014/main" id="{57D97621-107F-4ED3-9E6E-8B387438122F}"/>
              </a:ext>
            </a:extLst>
          </p:cNvPr>
          <p:cNvSpPr>
            <a:spLocks noGrp="1"/>
          </p:cNvSpPr>
          <p:nvPr>
            <p:ph type="dt" sz="half" idx="10"/>
          </p:nvPr>
        </p:nvSpPr>
        <p:spPr/>
        <p:txBody>
          <a:bodyPr/>
          <a:lstStyle/>
          <a:p>
            <a:r>
              <a:rPr lang="de-AT"/>
              <a:t>Folie</a:t>
            </a:r>
          </a:p>
        </p:txBody>
      </p:sp>
      <p:sp>
        <p:nvSpPr>
          <p:cNvPr id="13" name="Foliennummernplatzhalter 12">
            <a:extLst>
              <a:ext uri="{FF2B5EF4-FFF2-40B4-BE49-F238E27FC236}">
                <a16:creationId xmlns:a16="http://schemas.microsoft.com/office/drawing/2014/main" id="{A05DF77D-57ED-490F-A823-C82E36AE8127}"/>
              </a:ext>
            </a:extLst>
          </p:cNvPr>
          <p:cNvSpPr>
            <a:spLocks noGrp="1"/>
          </p:cNvSpPr>
          <p:nvPr>
            <p:ph type="sldNum" sz="quarter" idx="12"/>
          </p:nvPr>
        </p:nvSpPr>
        <p:spPr/>
        <p:txBody>
          <a:bodyPr/>
          <a:lstStyle/>
          <a:p>
            <a:fld id="{0AF89F37-6AD9-4F74-BC17-19E39A25D257}" type="slidenum">
              <a:rPr lang="de-AT" smtClean="0"/>
              <a:pPr/>
              <a:t>‹Nr.›</a:t>
            </a:fld>
            <a:endParaRPr lang="de-AT"/>
          </a:p>
        </p:txBody>
      </p:sp>
      <p:sp>
        <p:nvSpPr>
          <p:cNvPr id="2" name="Inhaltsplatzhalter 2">
            <a:extLst>
              <a:ext uri="{FF2B5EF4-FFF2-40B4-BE49-F238E27FC236}">
                <a16:creationId xmlns:a16="http://schemas.microsoft.com/office/drawing/2014/main" id="{C34DA8A0-2EB0-04BD-A7F3-6667C7658E9C}"/>
              </a:ext>
            </a:extLst>
          </p:cNvPr>
          <p:cNvSpPr>
            <a:spLocks noGrp="1"/>
          </p:cNvSpPr>
          <p:nvPr>
            <p:ph idx="1"/>
          </p:nvPr>
        </p:nvSpPr>
        <p:spPr>
          <a:xfrm>
            <a:off x="592538" y="1825625"/>
            <a:ext cx="1095442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3" name="Titel 1">
            <a:extLst>
              <a:ext uri="{FF2B5EF4-FFF2-40B4-BE49-F238E27FC236}">
                <a16:creationId xmlns:a16="http://schemas.microsoft.com/office/drawing/2014/main" id="{7ED95E0D-211D-8422-230A-1696A9E64404}"/>
              </a:ext>
            </a:extLst>
          </p:cNvPr>
          <p:cNvSpPr>
            <a:spLocks noGrp="1"/>
          </p:cNvSpPr>
          <p:nvPr>
            <p:ph type="title"/>
          </p:nvPr>
        </p:nvSpPr>
        <p:spPr>
          <a:xfrm>
            <a:off x="592538" y="640040"/>
            <a:ext cx="8278504" cy="792976"/>
          </a:xfrm>
        </p:spPr>
        <p:txBody>
          <a:bodyPr/>
          <a:lstStyle/>
          <a:p>
            <a:r>
              <a:rPr lang="de-DE"/>
              <a:t>Mastertitelformat bearbeiten</a:t>
            </a:r>
            <a:endParaRPr lang="de-AT"/>
          </a:p>
        </p:txBody>
      </p:sp>
      <p:sp>
        <p:nvSpPr>
          <p:cNvPr id="5" name="Fußzeilenplatzhalter 2">
            <a:extLst>
              <a:ext uri="{FF2B5EF4-FFF2-40B4-BE49-F238E27FC236}">
                <a16:creationId xmlns:a16="http://schemas.microsoft.com/office/drawing/2014/main" id="{BD9E19ED-ED0A-5F3B-3751-20C571DC8165}"/>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a:prstGeom prst="rect">
            <a:avLst/>
          </a:prstGeom>
        </p:spPr>
        <p:txBody>
          <a:bodyPr/>
          <a:lstStyle/>
          <a:p>
            <a:r>
              <a:rPr lang="de-AT" dirty="0">
                <a:cs typeface="Arial" panose="020B0604020202020204" pitchFamily="34" charset="0"/>
              </a:rPr>
              <a:t>Europäische Wasserstraßen: Strukturen, Bedeutung und die Rolle der Donau</a:t>
            </a:r>
            <a:endParaRPr lang="de-AT" dirty="0"/>
          </a:p>
        </p:txBody>
      </p:sp>
    </p:spTree>
    <p:extLst>
      <p:ext uri="{BB962C8B-B14F-4D97-AF65-F5344CB8AC3E}">
        <p14:creationId xmlns:p14="http://schemas.microsoft.com/office/powerpoint/2010/main" val="4088889291"/>
      </p:ext>
    </p:extLst>
  </p:cSld>
  <p:clrMapOvr>
    <a:masterClrMapping/>
  </p:clrMapOvr>
  <p:transition spd="slow">
    <p:push/>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RW-Nur Titel">
    <p:spTree>
      <p:nvGrpSpPr>
        <p:cNvPr id="1" name=""/>
        <p:cNvGrpSpPr/>
        <p:nvPr/>
      </p:nvGrpSpPr>
      <p:grpSpPr>
        <a:xfrm>
          <a:off x="0" y="0"/>
          <a:ext cx="0" cy="0"/>
          <a:chOff x="0" y="0"/>
          <a:chExt cx="0" cy="0"/>
        </a:xfrm>
      </p:grpSpPr>
      <p:sp>
        <p:nvSpPr>
          <p:cNvPr id="6" name="Titel 5">
            <a:extLst>
              <a:ext uri="{FF2B5EF4-FFF2-40B4-BE49-F238E27FC236}">
                <a16:creationId xmlns:a16="http://schemas.microsoft.com/office/drawing/2014/main" id="{1B911D54-B1AB-4038-A3BB-3EB1FD2B9588}"/>
              </a:ext>
            </a:extLst>
          </p:cNvPr>
          <p:cNvSpPr>
            <a:spLocks noGrp="1"/>
          </p:cNvSpPr>
          <p:nvPr>
            <p:ph type="title"/>
          </p:nvPr>
        </p:nvSpPr>
        <p:spPr/>
        <p:txBody>
          <a:bodyPr/>
          <a:lstStyle/>
          <a:p>
            <a:r>
              <a:rPr lang="de-DE"/>
              <a:t>Mastertitelformat bearbeiten</a:t>
            </a:r>
            <a:endParaRPr lang="de-AT"/>
          </a:p>
        </p:txBody>
      </p:sp>
      <p:sp>
        <p:nvSpPr>
          <p:cNvPr id="2" name="Datumsplatzhalter 1">
            <a:extLst>
              <a:ext uri="{FF2B5EF4-FFF2-40B4-BE49-F238E27FC236}">
                <a16:creationId xmlns:a16="http://schemas.microsoft.com/office/drawing/2014/main" id="{D67F12B3-471A-4948-9ECF-51EE3B8A3838}"/>
              </a:ext>
            </a:extLst>
          </p:cNvPr>
          <p:cNvSpPr>
            <a:spLocks noGrp="1"/>
          </p:cNvSpPr>
          <p:nvPr>
            <p:ph type="dt" sz="half" idx="10"/>
          </p:nvPr>
        </p:nvSpPr>
        <p:spPr/>
        <p:txBody>
          <a:bodyPr/>
          <a:lstStyle/>
          <a:p>
            <a:r>
              <a:rPr lang="de-AT"/>
              <a:t>Folie</a:t>
            </a:r>
          </a:p>
        </p:txBody>
      </p:sp>
      <p:sp>
        <p:nvSpPr>
          <p:cNvPr id="4" name="Foliennummernplatzhalter 3">
            <a:extLst>
              <a:ext uri="{FF2B5EF4-FFF2-40B4-BE49-F238E27FC236}">
                <a16:creationId xmlns:a16="http://schemas.microsoft.com/office/drawing/2014/main" id="{F8CE481A-A88F-4524-82FD-5FC9865BD4E5}"/>
              </a:ext>
            </a:extLst>
          </p:cNvPr>
          <p:cNvSpPr>
            <a:spLocks noGrp="1"/>
          </p:cNvSpPr>
          <p:nvPr>
            <p:ph type="sldNum" sz="quarter" idx="12"/>
          </p:nvPr>
        </p:nvSpPr>
        <p:spPr/>
        <p:txBody>
          <a:bodyPr/>
          <a:lstStyle/>
          <a:p>
            <a:fld id="{0AF89F37-6AD9-4F74-BC17-19E39A25D257}" type="slidenum">
              <a:rPr lang="de-AT" smtClean="0"/>
              <a:pPr/>
              <a:t>‹Nr.›</a:t>
            </a:fld>
            <a:endParaRPr lang="de-AT"/>
          </a:p>
        </p:txBody>
      </p:sp>
      <p:sp>
        <p:nvSpPr>
          <p:cNvPr id="5" name="Inhaltsplatzhalter 2">
            <a:extLst>
              <a:ext uri="{FF2B5EF4-FFF2-40B4-BE49-F238E27FC236}">
                <a16:creationId xmlns:a16="http://schemas.microsoft.com/office/drawing/2014/main" id="{0F2C76BB-93C9-F01B-DA44-89A9BDE581E9}"/>
              </a:ext>
            </a:extLst>
          </p:cNvPr>
          <p:cNvSpPr>
            <a:spLocks noGrp="1"/>
          </p:cNvSpPr>
          <p:nvPr>
            <p:ph idx="1"/>
          </p:nvPr>
        </p:nvSpPr>
        <p:spPr>
          <a:xfrm>
            <a:off x="592538" y="1825625"/>
            <a:ext cx="1095442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3" name="Fußzeilenplatzhalter 2">
            <a:extLst>
              <a:ext uri="{FF2B5EF4-FFF2-40B4-BE49-F238E27FC236}">
                <a16:creationId xmlns:a16="http://schemas.microsoft.com/office/drawing/2014/main" id="{FDFCE176-AFEF-07F6-AC9A-A57CA5D62499}"/>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a:prstGeom prst="rect">
            <a:avLst/>
          </a:prstGeom>
        </p:spPr>
        <p:txBody>
          <a:bodyPr/>
          <a:lstStyle/>
          <a:p>
            <a:r>
              <a:rPr lang="de-AT" dirty="0">
                <a:cs typeface="Arial" panose="020B0604020202020204" pitchFamily="34" charset="0"/>
              </a:rPr>
              <a:t>Europäische Wasserstraßen: Strukturen, Bedeutung und die Rolle der Donau</a:t>
            </a:r>
            <a:endParaRPr lang="de-AT" dirty="0"/>
          </a:p>
        </p:txBody>
      </p:sp>
    </p:spTree>
    <p:extLst>
      <p:ext uri="{BB962C8B-B14F-4D97-AF65-F5344CB8AC3E}">
        <p14:creationId xmlns:p14="http://schemas.microsoft.com/office/powerpoint/2010/main" val="72602666"/>
      </p:ext>
    </p:extLst>
  </p:cSld>
  <p:clrMapOvr>
    <a:masterClrMapping/>
  </p:clrMapOvr>
  <p:transition spd="slow">
    <p:push/>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obj" preserve="1">
  <p:cSld name="RW-Titel und Inhal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277AA82-B96F-4003-AA6C-2E34A55B0F85}"/>
              </a:ext>
            </a:extLst>
          </p:cNvPr>
          <p:cNvSpPr>
            <a:spLocks noGrp="1"/>
          </p:cNvSpPr>
          <p:nvPr>
            <p:ph type="title"/>
          </p:nvPr>
        </p:nvSpPr>
        <p:spPr/>
        <p:txBody>
          <a:bodyPr/>
          <a:lstStyle/>
          <a:p>
            <a:r>
              <a:rPr lang="de-DE"/>
              <a:t>Mastertitelformat bearbeiten</a:t>
            </a:r>
            <a:endParaRPr lang="de-AT"/>
          </a:p>
        </p:txBody>
      </p:sp>
      <p:sp>
        <p:nvSpPr>
          <p:cNvPr id="3" name="Inhaltsplatzhalter 2">
            <a:extLst>
              <a:ext uri="{FF2B5EF4-FFF2-40B4-BE49-F238E27FC236}">
                <a16:creationId xmlns:a16="http://schemas.microsoft.com/office/drawing/2014/main" id="{0C2B1BAD-4358-4038-9BA7-0D53040F3DE0}"/>
              </a:ext>
            </a:extLst>
          </p:cNvPr>
          <p:cNvSpPr>
            <a:spLocks noGrp="1"/>
          </p:cNvSpPr>
          <p:nvPr>
            <p:ph idx="1"/>
          </p:nvPr>
        </p:nvSpPr>
        <p:spPr/>
        <p:txBody>
          <a:bodyPr/>
          <a:lstStyle/>
          <a:p>
            <a:pPr lvl="0"/>
            <a:r>
              <a:rPr lang="de-DE" dirty="0"/>
              <a:t>Mastertextformat bearbeiten</a:t>
            </a:r>
          </a:p>
          <a:p>
            <a:pPr lvl="1"/>
            <a:r>
              <a:rPr lang="de-DE" dirty="0"/>
              <a:t>Zweite Ebene</a:t>
            </a:r>
          </a:p>
          <a:p>
            <a:pPr lvl="2"/>
            <a:r>
              <a:rPr lang="de-DE" dirty="0"/>
              <a:t>Dritte Ebene</a:t>
            </a:r>
          </a:p>
          <a:p>
            <a:pPr lvl="3"/>
            <a:r>
              <a:rPr lang="de-DE" dirty="0"/>
              <a:t>Vierte Ebene</a:t>
            </a:r>
          </a:p>
          <a:p>
            <a:pPr lvl="4"/>
            <a:r>
              <a:rPr lang="de-DE" dirty="0"/>
              <a:t>Fünfte Ebene</a:t>
            </a:r>
            <a:endParaRPr lang="de-AT" dirty="0"/>
          </a:p>
        </p:txBody>
      </p:sp>
      <p:sp>
        <p:nvSpPr>
          <p:cNvPr id="11" name="Datumsplatzhalter 10">
            <a:extLst>
              <a:ext uri="{FF2B5EF4-FFF2-40B4-BE49-F238E27FC236}">
                <a16:creationId xmlns:a16="http://schemas.microsoft.com/office/drawing/2014/main" id="{97D61D40-77A3-4657-B9D4-CEE228B42D64}"/>
              </a:ext>
            </a:extLst>
          </p:cNvPr>
          <p:cNvSpPr>
            <a:spLocks noGrp="1"/>
          </p:cNvSpPr>
          <p:nvPr>
            <p:ph type="dt" sz="half" idx="10"/>
          </p:nvPr>
        </p:nvSpPr>
        <p:spPr/>
        <p:txBody>
          <a:bodyPr/>
          <a:lstStyle/>
          <a:p>
            <a:r>
              <a:rPr lang="de-AT"/>
              <a:t>Folie</a:t>
            </a:r>
          </a:p>
        </p:txBody>
      </p:sp>
      <p:sp>
        <p:nvSpPr>
          <p:cNvPr id="13" name="Foliennummernplatzhalter 12">
            <a:extLst>
              <a:ext uri="{FF2B5EF4-FFF2-40B4-BE49-F238E27FC236}">
                <a16:creationId xmlns:a16="http://schemas.microsoft.com/office/drawing/2014/main" id="{3BC163CD-3B39-4E91-88DF-093ADD7B7276}"/>
              </a:ext>
            </a:extLst>
          </p:cNvPr>
          <p:cNvSpPr>
            <a:spLocks noGrp="1"/>
          </p:cNvSpPr>
          <p:nvPr>
            <p:ph type="sldNum" sz="quarter" idx="12"/>
          </p:nvPr>
        </p:nvSpPr>
        <p:spPr/>
        <p:txBody>
          <a:bodyPr/>
          <a:lstStyle/>
          <a:p>
            <a:fld id="{0AF89F37-6AD9-4F74-BC17-19E39A25D257}" type="slidenum">
              <a:rPr lang="de-AT" smtClean="0"/>
              <a:pPr/>
              <a:t>‹Nr.›</a:t>
            </a:fld>
            <a:endParaRPr lang="de-AT"/>
          </a:p>
        </p:txBody>
      </p:sp>
      <p:sp>
        <p:nvSpPr>
          <p:cNvPr id="6" name="Fußzeilenplatzhalter 2">
            <a:extLst>
              <a:ext uri="{FF2B5EF4-FFF2-40B4-BE49-F238E27FC236}">
                <a16:creationId xmlns:a16="http://schemas.microsoft.com/office/drawing/2014/main" id="{0CFF5F83-482B-1328-971B-44C77FB2B240}"/>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a:prstGeom prst="rect">
            <a:avLst/>
          </a:prstGeom>
        </p:spPr>
        <p:txBody>
          <a:bodyPr/>
          <a:lstStyle/>
          <a:p>
            <a:r>
              <a:rPr lang="de-AT" dirty="0">
                <a:cs typeface="Arial" panose="020B0604020202020204" pitchFamily="34" charset="0"/>
              </a:rPr>
              <a:t>Europäische Wasserstraßen: Strukturen, Bedeutung und die Rolle der Donau</a:t>
            </a:r>
            <a:endParaRPr lang="de-AT" dirty="0"/>
          </a:p>
        </p:txBody>
      </p:sp>
    </p:spTree>
    <p:extLst>
      <p:ext uri="{BB962C8B-B14F-4D97-AF65-F5344CB8AC3E}">
        <p14:creationId xmlns:p14="http://schemas.microsoft.com/office/powerpoint/2010/main" val="389710707"/>
      </p:ext>
    </p:extLst>
  </p:cSld>
  <p:clrMapOvr>
    <a:masterClrMapping/>
  </p:clrMapOvr>
  <p:transition spd="slow">
    <p:push/>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Zwei Inhalte">
    <p:spTree>
      <p:nvGrpSpPr>
        <p:cNvPr id="1" name=""/>
        <p:cNvGrpSpPr/>
        <p:nvPr/>
      </p:nvGrpSpPr>
      <p:grpSpPr>
        <a:xfrm>
          <a:off x="0" y="0"/>
          <a:ext cx="0" cy="0"/>
          <a:chOff x="0" y="0"/>
          <a:chExt cx="0" cy="0"/>
        </a:xfrm>
      </p:grpSpPr>
      <p:sp>
        <p:nvSpPr>
          <p:cNvPr id="3" name="Inhaltsplatzhalter 2">
            <a:extLst>
              <a:ext uri="{FF2B5EF4-FFF2-40B4-BE49-F238E27FC236}">
                <a16:creationId xmlns:a16="http://schemas.microsoft.com/office/drawing/2014/main" id="{214E134A-41C3-48F6-9731-40787741E714}"/>
              </a:ext>
            </a:extLst>
          </p:cNvPr>
          <p:cNvSpPr>
            <a:spLocks noGrp="1"/>
          </p:cNvSpPr>
          <p:nvPr>
            <p:ph sz="half" idx="1"/>
          </p:nvPr>
        </p:nvSpPr>
        <p:spPr>
          <a:xfrm>
            <a:off x="592538" y="1825625"/>
            <a:ext cx="538473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Inhaltsplatzhalter 3">
            <a:extLst>
              <a:ext uri="{FF2B5EF4-FFF2-40B4-BE49-F238E27FC236}">
                <a16:creationId xmlns:a16="http://schemas.microsoft.com/office/drawing/2014/main" id="{CD679E35-E54F-40E3-9EE7-1D07531FCD60}"/>
              </a:ext>
            </a:extLst>
          </p:cNvPr>
          <p:cNvSpPr>
            <a:spLocks noGrp="1"/>
          </p:cNvSpPr>
          <p:nvPr>
            <p:ph sz="half" idx="2"/>
          </p:nvPr>
        </p:nvSpPr>
        <p:spPr>
          <a:xfrm>
            <a:off x="5969070" y="1825625"/>
            <a:ext cx="538473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8" name="Datumsplatzhalter 7">
            <a:extLst>
              <a:ext uri="{FF2B5EF4-FFF2-40B4-BE49-F238E27FC236}">
                <a16:creationId xmlns:a16="http://schemas.microsoft.com/office/drawing/2014/main" id="{CFC04E03-ACE1-4263-9F00-27C899830BFF}"/>
              </a:ext>
            </a:extLst>
          </p:cNvPr>
          <p:cNvSpPr>
            <a:spLocks noGrp="1"/>
          </p:cNvSpPr>
          <p:nvPr>
            <p:ph type="dt" sz="half" idx="10"/>
          </p:nvPr>
        </p:nvSpPr>
        <p:spPr/>
        <p:txBody>
          <a:bodyPr/>
          <a:lstStyle/>
          <a:p>
            <a:r>
              <a:rPr lang="de-AT"/>
              <a:t>Folie</a:t>
            </a:r>
          </a:p>
        </p:txBody>
      </p:sp>
      <p:sp>
        <p:nvSpPr>
          <p:cNvPr id="10" name="Foliennummernplatzhalter 9">
            <a:extLst>
              <a:ext uri="{FF2B5EF4-FFF2-40B4-BE49-F238E27FC236}">
                <a16:creationId xmlns:a16="http://schemas.microsoft.com/office/drawing/2014/main" id="{FCE6E83C-C08F-414C-9905-660AD59DA8B1}"/>
              </a:ext>
            </a:extLst>
          </p:cNvPr>
          <p:cNvSpPr>
            <a:spLocks noGrp="1"/>
          </p:cNvSpPr>
          <p:nvPr>
            <p:ph type="sldNum" sz="quarter" idx="12"/>
          </p:nvPr>
        </p:nvSpPr>
        <p:spPr/>
        <p:txBody>
          <a:bodyPr/>
          <a:lstStyle/>
          <a:p>
            <a:fld id="{0AF89F37-6AD9-4F74-BC17-19E39A25D257}" type="slidenum">
              <a:rPr lang="de-AT" smtClean="0"/>
              <a:pPr/>
              <a:t>‹Nr.›</a:t>
            </a:fld>
            <a:endParaRPr lang="de-AT"/>
          </a:p>
        </p:txBody>
      </p:sp>
      <p:sp>
        <p:nvSpPr>
          <p:cNvPr id="11" name="Titel 10">
            <a:extLst>
              <a:ext uri="{FF2B5EF4-FFF2-40B4-BE49-F238E27FC236}">
                <a16:creationId xmlns:a16="http://schemas.microsoft.com/office/drawing/2014/main" id="{1970461B-FB10-41E9-88AE-C0E6DDF89755}"/>
              </a:ext>
            </a:extLst>
          </p:cNvPr>
          <p:cNvSpPr>
            <a:spLocks noGrp="1"/>
          </p:cNvSpPr>
          <p:nvPr>
            <p:ph type="title"/>
          </p:nvPr>
        </p:nvSpPr>
        <p:spPr/>
        <p:txBody>
          <a:bodyPr/>
          <a:lstStyle/>
          <a:p>
            <a:r>
              <a:rPr lang="de-DE"/>
              <a:t>Mastertitelformat bearbeiten</a:t>
            </a:r>
            <a:endParaRPr lang="de-AT"/>
          </a:p>
        </p:txBody>
      </p:sp>
      <p:sp>
        <p:nvSpPr>
          <p:cNvPr id="2" name="Fußzeilenplatzhalter 2">
            <a:extLst>
              <a:ext uri="{FF2B5EF4-FFF2-40B4-BE49-F238E27FC236}">
                <a16:creationId xmlns:a16="http://schemas.microsoft.com/office/drawing/2014/main" id="{28E2003D-75FE-81DA-C95D-446CBA3C126E}"/>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a:prstGeom prst="rect">
            <a:avLst/>
          </a:prstGeom>
        </p:spPr>
        <p:txBody>
          <a:bodyPr/>
          <a:lstStyle/>
          <a:p>
            <a:r>
              <a:rPr lang="de-AT" dirty="0">
                <a:cs typeface="Arial" panose="020B0604020202020204" pitchFamily="34" charset="0"/>
              </a:rPr>
              <a:t>Europäische Wasserstraßen: Strukturen, Bedeutung und die Rolle der Donau</a:t>
            </a:r>
            <a:endParaRPr lang="de-AT" dirty="0"/>
          </a:p>
        </p:txBody>
      </p:sp>
    </p:spTree>
    <p:extLst>
      <p:ext uri="{BB962C8B-B14F-4D97-AF65-F5344CB8AC3E}">
        <p14:creationId xmlns:p14="http://schemas.microsoft.com/office/powerpoint/2010/main" val="3811066653"/>
      </p:ext>
    </p:extLst>
  </p:cSld>
  <p:clrMapOvr>
    <a:masterClrMapping/>
  </p:clrMapOvr>
  <p:transition spd="slow">
    <p:push/>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Vergleich">
    <p:spTree>
      <p:nvGrpSpPr>
        <p:cNvPr id="1" name=""/>
        <p:cNvGrpSpPr/>
        <p:nvPr/>
      </p:nvGrpSpPr>
      <p:grpSpPr>
        <a:xfrm>
          <a:off x="0" y="0"/>
          <a:ext cx="0" cy="0"/>
          <a:chOff x="0" y="0"/>
          <a:chExt cx="0" cy="0"/>
        </a:xfrm>
      </p:grpSpPr>
      <p:sp>
        <p:nvSpPr>
          <p:cNvPr id="3" name="Textplatzhalter 2">
            <a:extLst>
              <a:ext uri="{FF2B5EF4-FFF2-40B4-BE49-F238E27FC236}">
                <a16:creationId xmlns:a16="http://schemas.microsoft.com/office/drawing/2014/main" id="{AE8F0A99-201A-49CE-9E5A-ED6E35D1B6EE}"/>
              </a:ext>
            </a:extLst>
          </p:cNvPr>
          <p:cNvSpPr>
            <a:spLocks noGrp="1"/>
          </p:cNvSpPr>
          <p:nvPr>
            <p:ph type="body" idx="1"/>
          </p:nvPr>
        </p:nvSpPr>
        <p:spPr>
          <a:xfrm>
            <a:off x="613804" y="1681163"/>
            <a:ext cx="5362505"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4" name="Inhaltsplatzhalter 3">
            <a:extLst>
              <a:ext uri="{FF2B5EF4-FFF2-40B4-BE49-F238E27FC236}">
                <a16:creationId xmlns:a16="http://schemas.microsoft.com/office/drawing/2014/main" id="{CCEF6080-ED61-46B7-9E65-3E75BED844A0}"/>
              </a:ext>
            </a:extLst>
          </p:cNvPr>
          <p:cNvSpPr>
            <a:spLocks noGrp="1"/>
          </p:cNvSpPr>
          <p:nvPr>
            <p:ph sz="half" idx="2"/>
          </p:nvPr>
        </p:nvSpPr>
        <p:spPr>
          <a:xfrm>
            <a:off x="613804" y="2505075"/>
            <a:ext cx="5362505"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5" name="Textplatzhalter 4">
            <a:extLst>
              <a:ext uri="{FF2B5EF4-FFF2-40B4-BE49-F238E27FC236}">
                <a16:creationId xmlns:a16="http://schemas.microsoft.com/office/drawing/2014/main" id="{860953C2-EFF7-4532-BE7F-67FF550174BD}"/>
              </a:ext>
            </a:extLst>
          </p:cNvPr>
          <p:cNvSpPr>
            <a:spLocks noGrp="1"/>
          </p:cNvSpPr>
          <p:nvPr>
            <p:ph type="body" sz="quarter" idx="3"/>
          </p:nvPr>
        </p:nvSpPr>
        <p:spPr>
          <a:xfrm>
            <a:off x="5966474" y="1681163"/>
            <a:ext cx="5388914"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6" name="Inhaltsplatzhalter 5">
            <a:extLst>
              <a:ext uri="{FF2B5EF4-FFF2-40B4-BE49-F238E27FC236}">
                <a16:creationId xmlns:a16="http://schemas.microsoft.com/office/drawing/2014/main" id="{54474D04-40F1-43F4-857F-12E38610973F}"/>
              </a:ext>
            </a:extLst>
          </p:cNvPr>
          <p:cNvSpPr>
            <a:spLocks noGrp="1"/>
          </p:cNvSpPr>
          <p:nvPr>
            <p:ph sz="quarter" idx="4"/>
          </p:nvPr>
        </p:nvSpPr>
        <p:spPr>
          <a:xfrm>
            <a:off x="5966474" y="2505075"/>
            <a:ext cx="5388914"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10" name="Titel 9">
            <a:extLst>
              <a:ext uri="{FF2B5EF4-FFF2-40B4-BE49-F238E27FC236}">
                <a16:creationId xmlns:a16="http://schemas.microsoft.com/office/drawing/2014/main" id="{B8F6A176-B755-4BFF-B320-E4C028B91612}"/>
              </a:ext>
            </a:extLst>
          </p:cNvPr>
          <p:cNvSpPr>
            <a:spLocks noGrp="1"/>
          </p:cNvSpPr>
          <p:nvPr>
            <p:ph type="title"/>
          </p:nvPr>
        </p:nvSpPr>
        <p:spPr/>
        <p:txBody>
          <a:bodyPr/>
          <a:lstStyle/>
          <a:p>
            <a:r>
              <a:rPr lang="de-DE"/>
              <a:t>Mastertitelformat bearbeiten</a:t>
            </a:r>
            <a:endParaRPr lang="de-AT"/>
          </a:p>
        </p:txBody>
      </p:sp>
      <p:sp>
        <p:nvSpPr>
          <p:cNvPr id="11" name="Datumsplatzhalter 10">
            <a:extLst>
              <a:ext uri="{FF2B5EF4-FFF2-40B4-BE49-F238E27FC236}">
                <a16:creationId xmlns:a16="http://schemas.microsoft.com/office/drawing/2014/main" id="{380350EB-E89F-4D0E-AFF4-8CEBAE6BF940}"/>
              </a:ext>
            </a:extLst>
          </p:cNvPr>
          <p:cNvSpPr>
            <a:spLocks noGrp="1"/>
          </p:cNvSpPr>
          <p:nvPr>
            <p:ph type="dt" sz="half" idx="10"/>
          </p:nvPr>
        </p:nvSpPr>
        <p:spPr/>
        <p:txBody>
          <a:bodyPr/>
          <a:lstStyle/>
          <a:p>
            <a:r>
              <a:rPr lang="de-AT"/>
              <a:t>Folie</a:t>
            </a:r>
          </a:p>
        </p:txBody>
      </p:sp>
      <p:sp>
        <p:nvSpPr>
          <p:cNvPr id="13" name="Foliennummernplatzhalter 12">
            <a:extLst>
              <a:ext uri="{FF2B5EF4-FFF2-40B4-BE49-F238E27FC236}">
                <a16:creationId xmlns:a16="http://schemas.microsoft.com/office/drawing/2014/main" id="{90EA1554-15FC-45BD-B6AA-643957DB065E}"/>
              </a:ext>
            </a:extLst>
          </p:cNvPr>
          <p:cNvSpPr>
            <a:spLocks noGrp="1"/>
          </p:cNvSpPr>
          <p:nvPr>
            <p:ph type="sldNum" sz="quarter" idx="12"/>
          </p:nvPr>
        </p:nvSpPr>
        <p:spPr/>
        <p:txBody>
          <a:bodyPr/>
          <a:lstStyle/>
          <a:p>
            <a:fld id="{0AF89F37-6AD9-4F74-BC17-19E39A25D257}" type="slidenum">
              <a:rPr lang="de-AT" smtClean="0"/>
              <a:pPr/>
              <a:t>‹Nr.›</a:t>
            </a:fld>
            <a:endParaRPr lang="de-AT"/>
          </a:p>
        </p:txBody>
      </p:sp>
      <p:sp>
        <p:nvSpPr>
          <p:cNvPr id="2" name="Fußzeilenplatzhalter 2">
            <a:extLst>
              <a:ext uri="{FF2B5EF4-FFF2-40B4-BE49-F238E27FC236}">
                <a16:creationId xmlns:a16="http://schemas.microsoft.com/office/drawing/2014/main" id="{D2DEA8F2-CBFA-5CBA-C707-00239F726D83}"/>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a:prstGeom prst="rect">
            <a:avLst/>
          </a:prstGeom>
        </p:spPr>
        <p:txBody>
          <a:bodyPr/>
          <a:lstStyle/>
          <a:p>
            <a:r>
              <a:rPr lang="de-AT" dirty="0">
                <a:cs typeface="Arial" panose="020B0604020202020204" pitchFamily="34" charset="0"/>
              </a:rPr>
              <a:t>Europäische Wasserstraßen: Strukturen, Bedeutung und die Rolle der Donau</a:t>
            </a:r>
            <a:endParaRPr lang="de-AT" dirty="0"/>
          </a:p>
        </p:txBody>
      </p:sp>
    </p:spTree>
    <p:extLst>
      <p:ext uri="{BB962C8B-B14F-4D97-AF65-F5344CB8AC3E}">
        <p14:creationId xmlns:p14="http://schemas.microsoft.com/office/powerpoint/2010/main" val="2455201701"/>
      </p:ext>
    </p:extLst>
  </p:cSld>
  <p:clrMapOvr>
    <a:masterClrMapping/>
  </p:clrMapOvr>
  <p:transition spd="slow">
    <p:push/>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FC01D0B-461A-4C34-B2C3-A3D7ABE4060D}"/>
              </a:ext>
            </a:extLst>
          </p:cNvPr>
          <p:cNvSpPr>
            <a:spLocks noGrp="1"/>
          </p:cNvSpPr>
          <p:nvPr>
            <p:ph type="title"/>
          </p:nvPr>
        </p:nvSpPr>
        <p:spPr>
          <a:xfrm>
            <a:off x="642342" y="457200"/>
            <a:ext cx="3932237" cy="1600200"/>
          </a:xfrm>
        </p:spPr>
        <p:txBody>
          <a:bodyPr anchor="b"/>
          <a:lstStyle>
            <a:lvl1pPr>
              <a:defRPr sz="3200"/>
            </a:lvl1pPr>
          </a:lstStyle>
          <a:p>
            <a:r>
              <a:rPr lang="de-DE"/>
              <a:t>Mastertitelformat bearbeiten</a:t>
            </a:r>
            <a:endParaRPr lang="de-AT"/>
          </a:p>
        </p:txBody>
      </p:sp>
      <p:sp>
        <p:nvSpPr>
          <p:cNvPr id="3" name="Inhaltsplatzhalter 2">
            <a:extLst>
              <a:ext uri="{FF2B5EF4-FFF2-40B4-BE49-F238E27FC236}">
                <a16:creationId xmlns:a16="http://schemas.microsoft.com/office/drawing/2014/main" id="{58965C57-72D6-4815-A490-6EFE9AB4387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Textplatzhalter 3">
            <a:extLst>
              <a:ext uri="{FF2B5EF4-FFF2-40B4-BE49-F238E27FC236}">
                <a16:creationId xmlns:a16="http://schemas.microsoft.com/office/drawing/2014/main" id="{1D2BD0CF-798F-4C60-B5F2-F3847E5FF2F2}"/>
              </a:ext>
            </a:extLst>
          </p:cNvPr>
          <p:cNvSpPr>
            <a:spLocks noGrp="1"/>
          </p:cNvSpPr>
          <p:nvPr>
            <p:ph type="body" sz="half" idx="2"/>
          </p:nvPr>
        </p:nvSpPr>
        <p:spPr>
          <a:xfrm>
            <a:off x="642342"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9" name="Datumsplatzhalter 8">
            <a:extLst>
              <a:ext uri="{FF2B5EF4-FFF2-40B4-BE49-F238E27FC236}">
                <a16:creationId xmlns:a16="http://schemas.microsoft.com/office/drawing/2014/main" id="{2382A81B-8201-4380-97A4-F9BE38ACF09C}"/>
              </a:ext>
            </a:extLst>
          </p:cNvPr>
          <p:cNvSpPr>
            <a:spLocks noGrp="1"/>
          </p:cNvSpPr>
          <p:nvPr>
            <p:ph type="dt" sz="half" idx="10"/>
          </p:nvPr>
        </p:nvSpPr>
        <p:spPr/>
        <p:txBody>
          <a:bodyPr/>
          <a:lstStyle/>
          <a:p>
            <a:r>
              <a:rPr lang="de-AT"/>
              <a:t>Folie</a:t>
            </a:r>
          </a:p>
        </p:txBody>
      </p:sp>
      <p:sp>
        <p:nvSpPr>
          <p:cNvPr id="11" name="Foliennummernplatzhalter 10">
            <a:extLst>
              <a:ext uri="{FF2B5EF4-FFF2-40B4-BE49-F238E27FC236}">
                <a16:creationId xmlns:a16="http://schemas.microsoft.com/office/drawing/2014/main" id="{D40C5EC4-A74A-4580-B725-5D590A71EBBA}"/>
              </a:ext>
            </a:extLst>
          </p:cNvPr>
          <p:cNvSpPr>
            <a:spLocks noGrp="1"/>
          </p:cNvSpPr>
          <p:nvPr>
            <p:ph type="sldNum" sz="quarter" idx="12"/>
          </p:nvPr>
        </p:nvSpPr>
        <p:spPr/>
        <p:txBody>
          <a:bodyPr/>
          <a:lstStyle/>
          <a:p>
            <a:fld id="{0AF89F37-6AD9-4F74-BC17-19E39A25D257}" type="slidenum">
              <a:rPr lang="de-AT" smtClean="0"/>
              <a:pPr/>
              <a:t>‹Nr.›</a:t>
            </a:fld>
            <a:endParaRPr lang="de-AT"/>
          </a:p>
        </p:txBody>
      </p:sp>
      <p:sp>
        <p:nvSpPr>
          <p:cNvPr id="5" name="Fußzeilenplatzhalter 2">
            <a:extLst>
              <a:ext uri="{FF2B5EF4-FFF2-40B4-BE49-F238E27FC236}">
                <a16:creationId xmlns:a16="http://schemas.microsoft.com/office/drawing/2014/main" id="{0E06584F-54D8-577F-A364-C0EFAF96CFB0}"/>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a:prstGeom prst="rect">
            <a:avLst/>
          </a:prstGeom>
        </p:spPr>
        <p:txBody>
          <a:bodyPr/>
          <a:lstStyle/>
          <a:p>
            <a:r>
              <a:rPr lang="de-AT" dirty="0">
                <a:cs typeface="Arial" panose="020B0604020202020204" pitchFamily="34" charset="0"/>
              </a:rPr>
              <a:t>Europäische Wasserstraßen: Strukturen, Bedeutung und die Rolle der Donau</a:t>
            </a:r>
            <a:endParaRPr lang="de-AT" dirty="0"/>
          </a:p>
        </p:txBody>
      </p:sp>
    </p:spTree>
    <p:extLst>
      <p:ext uri="{BB962C8B-B14F-4D97-AF65-F5344CB8AC3E}">
        <p14:creationId xmlns:p14="http://schemas.microsoft.com/office/powerpoint/2010/main" val="1597654830"/>
      </p:ext>
    </p:extLst>
  </p:cSld>
  <p:clrMapOvr>
    <a:masterClrMapping/>
  </p:clrMapOvr>
  <p:transition spd="slow">
    <p:push/>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A10021D-B7D9-4FA5-A958-F335C48C3E46}"/>
              </a:ext>
            </a:extLst>
          </p:cNvPr>
          <p:cNvSpPr>
            <a:spLocks noGrp="1"/>
          </p:cNvSpPr>
          <p:nvPr>
            <p:ph type="title"/>
          </p:nvPr>
        </p:nvSpPr>
        <p:spPr>
          <a:xfrm>
            <a:off x="642342" y="457200"/>
            <a:ext cx="3932237" cy="1600200"/>
          </a:xfrm>
        </p:spPr>
        <p:txBody>
          <a:bodyPr anchor="b"/>
          <a:lstStyle>
            <a:lvl1pPr>
              <a:defRPr sz="3200"/>
            </a:lvl1pPr>
          </a:lstStyle>
          <a:p>
            <a:r>
              <a:rPr lang="de-DE"/>
              <a:t>Mastertitelformat bearbeiten</a:t>
            </a:r>
            <a:endParaRPr lang="de-AT"/>
          </a:p>
        </p:txBody>
      </p:sp>
      <p:sp>
        <p:nvSpPr>
          <p:cNvPr id="3" name="Bildplatzhalter 2">
            <a:extLst>
              <a:ext uri="{FF2B5EF4-FFF2-40B4-BE49-F238E27FC236}">
                <a16:creationId xmlns:a16="http://schemas.microsoft.com/office/drawing/2014/main" id="{0CE4A56A-1937-4F48-8FB1-F93FB6A8F72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de-AT"/>
          </a:p>
        </p:txBody>
      </p:sp>
      <p:sp>
        <p:nvSpPr>
          <p:cNvPr id="4" name="Textplatzhalter 3">
            <a:extLst>
              <a:ext uri="{FF2B5EF4-FFF2-40B4-BE49-F238E27FC236}">
                <a16:creationId xmlns:a16="http://schemas.microsoft.com/office/drawing/2014/main" id="{07C2399E-6CA1-42AF-9C67-E22E83AC55F5}"/>
              </a:ext>
            </a:extLst>
          </p:cNvPr>
          <p:cNvSpPr>
            <a:spLocks noGrp="1"/>
          </p:cNvSpPr>
          <p:nvPr>
            <p:ph type="body" sz="half" idx="2"/>
          </p:nvPr>
        </p:nvSpPr>
        <p:spPr>
          <a:xfrm>
            <a:off x="642342"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8" name="Datumsplatzhalter 7">
            <a:extLst>
              <a:ext uri="{FF2B5EF4-FFF2-40B4-BE49-F238E27FC236}">
                <a16:creationId xmlns:a16="http://schemas.microsoft.com/office/drawing/2014/main" id="{1F473CC9-9E67-4A97-9AFC-51BB94A3B8AD}"/>
              </a:ext>
            </a:extLst>
          </p:cNvPr>
          <p:cNvSpPr>
            <a:spLocks noGrp="1"/>
          </p:cNvSpPr>
          <p:nvPr>
            <p:ph type="dt" sz="half" idx="10"/>
          </p:nvPr>
        </p:nvSpPr>
        <p:spPr/>
        <p:txBody>
          <a:bodyPr/>
          <a:lstStyle/>
          <a:p>
            <a:r>
              <a:rPr lang="de-AT"/>
              <a:t>Folie</a:t>
            </a:r>
          </a:p>
        </p:txBody>
      </p:sp>
      <p:sp>
        <p:nvSpPr>
          <p:cNvPr id="10" name="Foliennummernplatzhalter 9">
            <a:extLst>
              <a:ext uri="{FF2B5EF4-FFF2-40B4-BE49-F238E27FC236}">
                <a16:creationId xmlns:a16="http://schemas.microsoft.com/office/drawing/2014/main" id="{AD297715-B82B-4598-945A-9304467DE69E}"/>
              </a:ext>
            </a:extLst>
          </p:cNvPr>
          <p:cNvSpPr>
            <a:spLocks noGrp="1"/>
          </p:cNvSpPr>
          <p:nvPr>
            <p:ph type="sldNum" sz="quarter" idx="12"/>
          </p:nvPr>
        </p:nvSpPr>
        <p:spPr/>
        <p:txBody>
          <a:bodyPr/>
          <a:lstStyle/>
          <a:p>
            <a:fld id="{0AF89F37-6AD9-4F74-BC17-19E39A25D257}" type="slidenum">
              <a:rPr lang="de-AT" smtClean="0"/>
              <a:pPr/>
              <a:t>‹Nr.›</a:t>
            </a:fld>
            <a:endParaRPr lang="de-AT"/>
          </a:p>
        </p:txBody>
      </p:sp>
      <p:sp>
        <p:nvSpPr>
          <p:cNvPr id="5" name="Fußzeilenplatzhalter 2">
            <a:extLst>
              <a:ext uri="{FF2B5EF4-FFF2-40B4-BE49-F238E27FC236}">
                <a16:creationId xmlns:a16="http://schemas.microsoft.com/office/drawing/2014/main" id="{77D9FD7E-7AC7-69F9-7EC7-D7230BB1543A}"/>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a:prstGeom prst="rect">
            <a:avLst/>
          </a:prstGeom>
        </p:spPr>
        <p:txBody>
          <a:bodyPr/>
          <a:lstStyle/>
          <a:p>
            <a:r>
              <a:rPr lang="de-AT" dirty="0">
                <a:cs typeface="Arial" panose="020B0604020202020204" pitchFamily="34" charset="0"/>
              </a:rPr>
              <a:t>Europäische Wasserstraßen: Strukturen, Bedeutung und die Rolle der Donau</a:t>
            </a:r>
            <a:endParaRPr lang="de-AT" dirty="0"/>
          </a:p>
        </p:txBody>
      </p:sp>
    </p:spTree>
    <p:extLst>
      <p:ext uri="{BB962C8B-B14F-4D97-AF65-F5344CB8AC3E}">
        <p14:creationId xmlns:p14="http://schemas.microsoft.com/office/powerpoint/2010/main" val="3820498900"/>
      </p:ext>
    </p:extLst>
  </p:cSld>
  <p:clrMapOvr>
    <a:masterClrMapping/>
  </p:clrMapOvr>
  <p:transition spd="slow">
    <p:push/>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Abschnitts-&#10;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2125003-B839-49CA-A766-11BB65B2335C}"/>
              </a:ext>
            </a:extLst>
          </p:cNvPr>
          <p:cNvSpPr>
            <a:spLocks noGrp="1"/>
          </p:cNvSpPr>
          <p:nvPr>
            <p:ph type="title"/>
          </p:nvPr>
        </p:nvSpPr>
        <p:spPr>
          <a:xfrm>
            <a:off x="831850" y="1114314"/>
            <a:ext cx="7195731" cy="2852737"/>
          </a:xfrm>
        </p:spPr>
        <p:txBody>
          <a:bodyPr anchor="t">
            <a:normAutofit/>
          </a:bodyPr>
          <a:lstStyle>
            <a:lvl1pPr>
              <a:defRPr sz="7000" cap="all" baseline="0">
                <a:solidFill>
                  <a:srgbClr val="3C6496"/>
                </a:solidFill>
              </a:defRPr>
            </a:lvl1pPr>
          </a:lstStyle>
          <a:p>
            <a:r>
              <a:rPr lang="de-DE"/>
              <a:t>Mastertitelformat bearbeiten</a:t>
            </a:r>
            <a:endParaRPr lang="de-AT"/>
          </a:p>
        </p:txBody>
      </p:sp>
      <p:sp>
        <p:nvSpPr>
          <p:cNvPr id="19" name="Textplatzhalter 2">
            <a:extLst>
              <a:ext uri="{FF2B5EF4-FFF2-40B4-BE49-F238E27FC236}">
                <a16:creationId xmlns:a16="http://schemas.microsoft.com/office/drawing/2014/main" id="{9FBFFB14-C6DF-4483-B0B3-F71AB856A19E}"/>
              </a:ext>
            </a:extLst>
          </p:cNvPr>
          <p:cNvSpPr>
            <a:spLocks noGrp="1"/>
          </p:cNvSpPr>
          <p:nvPr>
            <p:ph type="body" idx="1"/>
          </p:nvPr>
        </p:nvSpPr>
        <p:spPr>
          <a:xfrm>
            <a:off x="831850" y="4589463"/>
            <a:ext cx="105156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a:t>Mastertextformat bearbeiten</a:t>
            </a:r>
          </a:p>
        </p:txBody>
      </p:sp>
    </p:spTree>
    <p:extLst>
      <p:ext uri="{BB962C8B-B14F-4D97-AF65-F5344CB8AC3E}">
        <p14:creationId xmlns:p14="http://schemas.microsoft.com/office/powerpoint/2010/main" val="2183951589"/>
      </p:ext>
    </p:extLst>
  </p:cSld>
  <p:clrMapOvr>
    <a:masterClrMapping/>
  </p:clrMapOvr>
  <p:transition spd="slow">
    <p:push/>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RW-Abschnitts-Übersicht">
    <p:bg>
      <p:bgPr>
        <a:solidFill>
          <a:schemeClr val="bg2"/>
        </a:solidFill>
        <a:effectLst/>
      </p:bgPr>
    </p:bg>
    <p:spTree>
      <p:nvGrpSpPr>
        <p:cNvPr id="1" name=""/>
        <p:cNvGrpSpPr/>
        <p:nvPr/>
      </p:nvGrpSpPr>
      <p:grpSpPr>
        <a:xfrm>
          <a:off x="0" y="0"/>
          <a:ext cx="0" cy="0"/>
          <a:chOff x="0" y="0"/>
          <a:chExt cx="0" cy="0"/>
        </a:xfrm>
      </p:grpSpPr>
      <p:sp>
        <p:nvSpPr>
          <p:cNvPr id="14" name="Ellipse 13">
            <a:extLst>
              <a:ext uri="{FF2B5EF4-FFF2-40B4-BE49-F238E27FC236}">
                <a16:creationId xmlns:a16="http://schemas.microsoft.com/office/drawing/2014/main" id="{8C1B4AA4-82E5-4279-9D0E-B140960BE154}"/>
              </a:ext>
            </a:extLst>
          </p:cNvPr>
          <p:cNvSpPr/>
          <p:nvPr userDrawn="1"/>
        </p:nvSpPr>
        <p:spPr>
          <a:xfrm>
            <a:off x="7314943" y="-2909468"/>
            <a:ext cx="7154071" cy="7154071"/>
          </a:xfrm>
          <a:prstGeom prst="ellipse">
            <a:avLst/>
          </a:prstGeom>
          <a:noFill/>
          <a:ln w="889000">
            <a:solidFill>
              <a:schemeClr val="bg1">
                <a:alpha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sz="1200"/>
          </a:p>
        </p:txBody>
      </p:sp>
      <p:sp>
        <p:nvSpPr>
          <p:cNvPr id="10" name="Rechteck 9">
            <a:extLst>
              <a:ext uri="{FF2B5EF4-FFF2-40B4-BE49-F238E27FC236}">
                <a16:creationId xmlns:a16="http://schemas.microsoft.com/office/drawing/2014/main" id="{1F9A4496-8D34-44CD-AE33-C25FFDC93421}"/>
              </a:ext>
            </a:extLst>
          </p:cNvPr>
          <p:cNvSpPr/>
          <p:nvPr userDrawn="1"/>
        </p:nvSpPr>
        <p:spPr>
          <a:xfrm>
            <a:off x="707262" y="1082761"/>
            <a:ext cx="3898213" cy="2192745"/>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sz="1600"/>
              <a:t>Thema 1:</a:t>
            </a:r>
          </a:p>
          <a:p>
            <a:pPr algn="ctr"/>
            <a:r>
              <a:rPr lang="de-AT" sz="1600"/>
              <a:t>In der Seitenleiste den Namen des Abschnitts greifen und hier her ziehen. </a:t>
            </a:r>
          </a:p>
          <a:p>
            <a:pPr algn="ctr"/>
            <a:r>
              <a:rPr lang="de-AT" sz="1600"/>
              <a:t>Auf die gleiche Größe skalieren wie </a:t>
            </a:r>
          </a:p>
          <a:p>
            <a:pPr algn="ctr"/>
            <a:r>
              <a:rPr lang="de-AT" sz="1600"/>
              <a:t>dieses beige Rechteck. Wenn man anschließend alle Themen leicht</a:t>
            </a:r>
            <a:br>
              <a:rPr lang="de-AT" sz="1600"/>
            </a:br>
            <a:r>
              <a:rPr lang="de-AT" sz="1600"/>
              <a:t>verschiebt, haben sie einen Schatten.</a:t>
            </a:r>
          </a:p>
        </p:txBody>
      </p:sp>
      <p:sp>
        <p:nvSpPr>
          <p:cNvPr id="11" name="Rechteck 10">
            <a:extLst>
              <a:ext uri="{FF2B5EF4-FFF2-40B4-BE49-F238E27FC236}">
                <a16:creationId xmlns:a16="http://schemas.microsoft.com/office/drawing/2014/main" id="{EEF5AA57-2206-4DEC-8716-41CA2A13A39B}"/>
              </a:ext>
            </a:extLst>
          </p:cNvPr>
          <p:cNvSpPr/>
          <p:nvPr userDrawn="1"/>
        </p:nvSpPr>
        <p:spPr>
          <a:xfrm>
            <a:off x="4949250" y="1082761"/>
            <a:ext cx="3898213" cy="2192745"/>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sz="1600"/>
              <a:t>Thema 2:</a:t>
            </a:r>
          </a:p>
          <a:p>
            <a:pPr algn="ctr"/>
            <a:r>
              <a:rPr lang="de-AT" sz="1600"/>
              <a:t>In der Seitenleiste den Namen des Abschnitts greifen und hier her ziehen. </a:t>
            </a:r>
          </a:p>
          <a:p>
            <a:pPr algn="ctr"/>
            <a:r>
              <a:rPr lang="de-AT" sz="1600"/>
              <a:t>Auf die gleiche Größe skalieren wie </a:t>
            </a:r>
          </a:p>
          <a:p>
            <a:pPr algn="ctr"/>
            <a:r>
              <a:rPr lang="de-AT" sz="1600"/>
              <a:t>dieses beige Rechteck. Wenn man anschließend alle Themen leicht</a:t>
            </a:r>
            <a:br>
              <a:rPr lang="de-AT" sz="1600"/>
            </a:br>
            <a:r>
              <a:rPr lang="de-AT" sz="1600"/>
              <a:t>verschiebt, haben sie einen Schatten.</a:t>
            </a:r>
          </a:p>
        </p:txBody>
      </p:sp>
      <p:sp>
        <p:nvSpPr>
          <p:cNvPr id="12" name="Rechteck 11">
            <a:extLst>
              <a:ext uri="{FF2B5EF4-FFF2-40B4-BE49-F238E27FC236}">
                <a16:creationId xmlns:a16="http://schemas.microsoft.com/office/drawing/2014/main" id="{00EA8915-6454-4CB4-9E2E-FC82EB150B01}"/>
              </a:ext>
            </a:extLst>
          </p:cNvPr>
          <p:cNvSpPr/>
          <p:nvPr userDrawn="1"/>
        </p:nvSpPr>
        <p:spPr>
          <a:xfrm>
            <a:off x="707262" y="3690699"/>
            <a:ext cx="3898213" cy="2192745"/>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sz="1600"/>
              <a:t>Thema 3:</a:t>
            </a:r>
          </a:p>
          <a:p>
            <a:pPr algn="ctr"/>
            <a:r>
              <a:rPr lang="de-AT" sz="1600"/>
              <a:t>In der Seitenleiste den Namen des Abschnitts greifen und hier her ziehen. </a:t>
            </a:r>
          </a:p>
          <a:p>
            <a:pPr algn="ctr"/>
            <a:r>
              <a:rPr lang="de-AT" sz="1600"/>
              <a:t>Auf die gleiche Größe skalieren wie </a:t>
            </a:r>
          </a:p>
          <a:p>
            <a:pPr algn="ctr"/>
            <a:r>
              <a:rPr lang="de-AT" sz="1600"/>
              <a:t>dieses beige Rechteck. Wenn man anschließend alle Themen leicht</a:t>
            </a:r>
            <a:br>
              <a:rPr lang="de-AT" sz="1600"/>
            </a:br>
            <a:r>
              <a:rPr lang="de-AT" sz="1600"/>
              <a:t>verschiebt, haben sie einen Schatten.</a:t>
            </a:r>
          </a:p>
        </p:txBody>
      </p:sp>
      <p:sp>
        <p:nvSpPr>
          <p:cNvPr id="13" name="Rechteck 12">
            <a:extLst>
              <a:ext uri="{FF2B5EF4-FFF2-40B4-BE49-F238E27FC236}">
                <a16:creationId xmlns:a16="http://schemas.microsoft.com/office/drawing/2014/main" id="{FEA07139-4B01-4230-936C-27681AAD2F97}"/>
              </a:ext>
            </a:extLst>
          </p:cNvPr>
          <p:cNvSpPr/>
          <p:nvPr userDrawn="1"/>
        </p:nvSpPr>
        <p:spPr>
          <a:xfrm>
            <a:off x="4949250" y="3690699"/>
            <a:ext cx="3898213" cy="2192745"/>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sz="1600"/>
              <a:t>Thema 4:</a:t>
            </a:r>
          </a:p>
          <a:p>
            <a:pPr algn="ctr"/>
            <a:r>
              <a:rPr lang="de-AT" sz="1600"/>
              <a:t>In der Seitenleiste den Namen des Abschnitts greifen und hier her ziehen. </a:t>
            </a:r>
          </a:p>
          <a:p>
            <a:pPr algn="ctr"/>
            <a:r>
              <a:rPr lang="de-AT" sz="1600"/>
              <a:t>Auf die gleiche Größe skalieren wie </a:t>
            </a:r>
          </a:p>
          <a:p>
            <a:pPr algn="ctr"/>
            <a:r>
              <a:rPr lang="de-AT" sz="1600"/>
              <a:t>dieses beige Rechteck. Wenn man anschließend alle Themen leicht</a:t>
            </a:r>
            <a:br>
              <a:rPr lang="de-AT" sz="1600"/>
            </a:br>
            <a:r>
              <a:rPr lang="de-AT" sz="1600"/>
              <a:t>verschiebt, haben sie einen Schatten.</a:t>
            </a:r>
          </a:p>
        </p:txBody>
      </p:sp>
      <p:sp>
        <p:nvSpPr>
          <p:cNvPr id="21" name="Datumsplatzhalter 20">
            <a:extLst>
              <a:ext uri="{FF2B5EF4-FFF2-40B4-BE49-F238E27FC236}">
                <a16:creationId xmlns:a16="http://schemas.microsoft.com/office/drawing/2014/main" id="{92B61225-3CC7-429F-8545-1E15F3C28ADC}"/>
              </a:ext>
            </a:extLst>
          </p:cNvPr>
          <p:cNvSpPr>
            <a:spLocks noGrp="1"/>
          </p:cNvSpPr>
          <p:nvPr>
            <p:ph type="dt" sz="half" idx="10"/>
          </p:nvPr>
        </p:nvSpPr>
        <p:spPr/>
        <p:txBody>
          <a:bodyPr/>
          <a:lstStyle/>
          <a:p>
            <a:r>
              <a:rPr lang="de-AT"/>
              <a:t>Folie</a:t>
            </a:r>
          </a:p>
        </p:txBody>
      </p:sp>
      <p:sp>
        <p:nvSpPr>
          <p:cNvPr id="22" name="Fußzeilenplatzhalter 21">
            <a:extLst>
              <a:ext uri="{FF2B5EF4-FFF2-40B4-BE49-F238E27FC236}">
                <a16:creationId xmlns:a16="http://schemas.microsoft.com/office/drawing/2014/main" id="{1F88CB56-152E-4A67-835F-6C1AF2EC73D1}"/>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Güterverkehr im Wandel – nachhaltig, digital und effizient</a:t>
            </a:r>
            <a:endParaRPr lang="de-AT"/>
          </a:p>
        </p:txBody>
      </p:sp>
      <p:sp>
        <p:nvSpPr>
          <p:cNvPr id="23" name="Foliennummernplatzhalter 22">
            <a:extLst>
              <a:ext uri="{FF2B5EF4-FFF2-40B4-BE49-F238E27FC236}">
                <a16:creationId xmlns:a16="http://schemas.microsoft.com/office/drawing/2014/main" id="{BF817A1A-C2DD-43B3-8C86-106B58620874}"/>
              </a:ext>
            </a:extLst>
          </p:cNvPr>
          <p:cNvSpPr>
            <a:spLocks noGrp="1"/>
          </p:cNvSpPr>
          <p:nvPr>
            <p:ph type="sldNum" sz="quarter" idx="12"/>
          </p:nvPr>
        </p:nvSpPr>
        <p:spPr>
          <a:xfrm>
            <a:off x="889518" y="6356350"/>
            <a:ext cx="2134417" cy="365125"/>
          </a:xfrm>
        </p:spPr>
        <p:txBody>
          <a:bodyPr/>
          <a:lstStyle/>
          <a:p>
            <a:fld id="{0AF89F37-6AD9-4F74-BC17-19E39A25D257}" type="slidenum">
              <a:rPr lang="de-AT" smtClean="0"/>
              <a:pPr/>
              <a:t>‹#›</a:t>
            </a:fld>
            <a:endParaRPr lang="de-AT"/>
          </a:p>
        </p:txBody>
      </p:sp>
    </p:spTree>
    <p:extLst>
      <p:ext uri="{BB962C8B-B14F-4D97-AF65-F5344CB8AC3E}">
        <p14:creationId xmlns:p14="http://schemas.microsoft.com/office/powerpoint/2010/main" val="3870480742"/>
      </p:ext>
    </p:extLst>
  </p:cSld>
  <p:clrMapOvr>
    <a:masterClrMapping/>
  </p:clrMapOvr>
  <p:transition spd="slow">
    <p:push/>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1_RW-Abschnitts-Übersicht">
    <p:bg>
      <p:bgPr>
        <a:gradFill>
          <a:gsLst>
            <a:gs pos="0">
              <a:schemeClr val="accent2">
                <a:lumMod val="60000"/>
                <a:lumOff val="40000"/>
              </a:schemeClr>
            </a:gs>
            <a:gs pos="100000">
              <a:schemeClr val="accent2">
                <a:lumMod val="40000"/>
                <a:lumOff val="60000"/>
              </a:schemeClr>
            </a:gs>
            <a:gs pos="0">
              <a:schemeClr val="accent2">
                <a:lumMod val="0"/>
                <a:lumOff val="100000"/>
              </a:schemeClr>
            </a:gs>
            <a:gs pos="100000">
              <a:schemeClr val="accent2">
                <a:lumMod val="100000"/>
              </a:schemeClr>
            </a:gs>
          </a:gsLst>
          <a:lin ang="10800000" scaled="0"/>
        </a:gradFill>
        <a:effectLst/>
      </p:bgPr>
    </p:bg>
    <p:spTree>
      <p:nvGrpSpPr>
        <p:cNvPr id="1" name=""/>
        <p:cNvGrpSpPr/>
        <p:nvPr/>
      </p:nvGrpSpPr>
      <p:grpSpPr>
        <a:xfrm>
          <a:off x="0" y="0"/>
          <a:ext cx="0" cy="0"/>
          <a:chOff x="0" y="0"/>
          <a:chExt cx="0" cy="0"/>
        </a:xfrm>
      </p:grpSpPr>
      <p:sp>
        <p:nvSpPr>
          <p:cNvPr id="21" name="Datumsplatzhalter 20">
            <a:extLst>
              <a:ext uri="{FF2B5EF4-FFF2-40B4-BE49-F238E27FC236}">
                <a16:creationId xmlns:a16="http://schemas.microsoft.com/office/drawing/2014/main" id="{92B61225-3CC7-429F-8545-1E15F3C28ADC}"/>
              </a:ext>
            </a:extLst>
          </p:cNvPr>
          <p:cNvSpPr>
            <a:spLocks noGrp="1"/>
          </p:cNvSpPr>
          <p:nvPr>
            <p:ph type="dt" sz="half" idx="10"/>
          </p:nvPr>
        </p:nvSpPr>
        <p:spPr/>
        <p:txBody>
          <a:bodyPr/>
          <a:lstStyle/>
          <a:p>
            <a:r>
              <a:rPr lang="de-AT"/>
              <a:t>Folie</a:t>
            </a:r>
          </a:p>
        </p:txBody>
      </p:sp>
      <p:sp>
        <p:nvSpPr>
          <p:cNvPr id="22" name="Fußzeilenplatzhalter 21">
            <a:extLst>
              <a:ext uri="{FF2B5EF4-FFF2-40B4-BE49-F238E27FC236}">
                <a16:creationId xmlns:a16="http://schemas.microsoft.com/office/drawing/2014/main" id="{1F88CB56-152E-4A67-835F-6C1AF2EC73D1}"/>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Güterverkehr im Wandel – nachhaltig, digital und effizient</a:t>
            </a:r>
            <a:endParaRPr lang="de-AT"/>
          </a:p>
        </p:txBody>
      </p:sp>
      <p:sp>
        <p:nvSpPr>
          <p:cNvPr id="23" name="Foliennummernplatzhalter 22">
            <a:extLst>
              <a:ext uri="{FF2B5EF4-FFF2-40B4-BE49-F238E27FC236}">
                <a16:creationId xmlns:a16="http://schemas.microsoft.com/office/drawing/2014/main" id="{BF817A1A-C2DD-43B3-8C86-106B58620874}"/>
              </a:ext>
            </a:extLst>
          </p:cNvPr>
          <p:cNvSpPr>
            <a:spLocks noGrp="1"/>
          </p:cNvSpPr>
          <p:nvPr>
            <p:ph type="sldNum" sz="quarter" idx="12"/>
          </p:nvPr>
        </p:nvSpPr>
        <p:spPr>
          <a:xfrm>
            <a:off x="889518" y="6356350"/>
            <a:ext cx="2134417" cy="365125"/>
          </a:xfrm>
        </p:spPr>
        <p:txBody>
          <a:bodyPr/>
          <a:lstStyle/>
          <a:p>
            <a:fld id="{0AF89F37-6AD9-4F74-BC17-19E39A25D257}" type="slidenum">
              <a:rPr lang="de-AT" smtClean="0"/>
              <a:pPr/>
              <a:t>‹#›</a:t>
            </a:fld>
            <a:endParaRPr lang="de-AT"/>
          </a:p>
        </p:txBody>
      </p:sp>
      <p:sp>
        <p:nvSpPr>
          <p:cNvPr id="2" name="Titel 5">
            <a:extLst>
              <a:ext uri="{FF2B5EF4-FFF2-40B4-BE49-F238E27FC236}">
                <a16:creationId xmlns:a16="http://schemas.microsoft.com/office/drawing/2014/main" id="{59F0A27B-AF0D-8753-A13D-C68E24356072}"/>
              </a:ext>
            </a:extLst>
          </p:cNvPr>
          <p:cNvSpPr>
            <a:spLocks noGrp="1"/>
          </p:cNvSpPr>
          <p:nvPr>
            <p:ph type="title"/>
          </p:nvPr>
        </p:nvSpPr>
        <p:spPr>
          <a:xfrm>
            <a:off x="592538" y="640040"/>
            <a:ext cx="8278504" cy="792976"/>
          </a:xfrm>
        </p:spPr>
        <p:txBody>
          <a:bodyPr/>
          <a:lstStyle/>
          <a:p>
            <a:r>
              <a:rPr lang="de-DE"/>
              <a:t>Mastertitelformat bearbeiten</a:t>
            </a:r>
            <a:endParaRPr lang="de-AT"/>
          </a:p>
        </p:txBody>
      </p:sp>
      <p:sp>
        <p:nvSpPr>
          <p:cNvPr id="3" name="Inhaltsplatzhalter 2">
            <a:extLst>
              <a:ext uri="{FF2B5EF4-FFF2-40B4-BE49-F238E27FC236}">
                <a16:creationId xmlns:a16="http://schemas.microsoft.com/office/drawing/2014/main" id="{D9E51B61-77C2-A0BB-57A8-D08AC03FD092}"/>
              </a:ext>
            </a:extLst>
          </p:cNvPr>
          <p:cNvSpPr>
            <a:spLocks noGrp="1"/>
          </p:cNvSpPr>
          <p:nvPr>
            <p:ph idx="1"/>
          </p:nvPr>
        </p:nvSpPr>
        <p:spPr>
          <a:xfrm>
            <a:off x="592538" y="1825625"/>
            <a:ext cx="1095442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Tree>
    <p:extLst>
      <p:ext uri="{BB962C8B-B14F-4D97-AF65-F5344CB8AC3E}">
        <p14:creationId xmlns:p14="http://schemas.microsoft.com/office/powerpoint/2010/main" val="2704778771"/>
      </p:ext>
    </p:extLst>
  </p:cSld>
  <p:clrMapOvr>
    <a:masterClrMapping/>
  </p:clrMapOvr>
  <p:transition spd="slow">
    <p:push/>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RW-Abschnitts-Titelfolie">
    <p:spTree>
      <p:nvGrpSpPr>
        <p:cNvPr id="1" name=""/>
        <p:cNvGrpSpPr/>
        <p:nvPr/>
      </p:nvGrpSpPr>
      <p:grpSpPr>
        <a:xfrm>
          <a:off x="0" y="0"/>
          <a:ext cx="0" cy="0"/>
          <a:chOff x="0" y="0"/>
          <a:chExt cx="0" cy="0"/>
        </a:xfrm>
      </p:grpSpPr>
      <p:sp>
        <p:nvSpPr>
          <p:cNvPr id="21" name="Rechteck 20">
            <a:extLst>
              <a:ext uri="{FF2B5EF4-FFF2-40B4-BE49-F238E27FC236}">
                <a16:creationId xmlns:a16="http://schemas.microsoft.com/office/drawing/2014/main" id="{D20D1EF0-3BD0-4F93-A1F2-8367D7331CBC}"/>
              </a:ext>
            </a:extLst>
          </p:cNvPr>
          <p:cNvSpPr/>
          <p:nvPr userDrawn="1"/>
        </p:nvSpPr>
        <p:spPr>
          <a:xfrm>
            <a:off x="0" y="0"/>
            <a:ext cx="12192000" cy="6858000"/>
          </a:xfrm>
          <a:prstGeom prst="rect">
            <a:avLst/>
          </a:prstGeom>
          <a:gradFill flip="none" rotWithShape="1">
            <a:gsLst>
              <a:gs pos="0">
                <a:schemeClr val="tx1"/>
              </a:gs>
              <a:gs pos="50000">
                <a:schemeClr val="tx2"/>
              </a:gs>
              <a:gs pos="100000">
                <a:schemeClr val="accent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9" name="Textplatzhalter 2">
            <a:extLst>
              <a:ext uri="{FF2B5EF4-FFF2-40B4-BE49-F238E27FC236}">
                <a16:creationId xmlns:a16="http://schemas.microsoft.com/office/drawing/2014/main" id="{9FBFFB14-C6DF-4483-B0B3-F71AB856A19E}"/>
              </a:ext>
            </a:extLst>
          </p:cNvPr>
          <p:cNvSpPr>
            <a:spLocks noGrp="1"/>
          </p:cNvSpPr>
          <p:nvPr>
            <p:ph type="body" idx="1" hasCustomPrompt="1"/>
          </p:nvPr>
        </p:nvSpPr>
        <p:spPr>
          <a:xfrm>
            <a:off x="7042246" y="2926292"/>
            <a:ext cx="5445456" cy="4830984"/>
          </a:xfrm>
        </p:spPr>
        <p:txBody>
          <a:bodyPr>
            <a:noAutofit/>
          </a:bodyPr>
          <a:lstStyle>
            <a:lvl1pPr marL="0" indent="0" algn="ctr">
              <a:buNone/>
              <a:defRPr sz="40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a:t>0</a:t>
            </a:r>
          </a:p>
        </p:txBody>
      </p:sp>
      <p:sp>
        <p:nvSpPr>
          <p:cNvPr id="2" name="Titel 1">
            <a:extLst>
              <a:ext uri="{FF2B5EF4-FFF2-40B4-BE49-F238E27FC236}">
                <a16:creationId xmlns:a16="http://schemas.microsoft.com/office/drawing/2014/main" id="{12125003-B839-49CA-A766-11BB65B2335C}"/>
              </a:ext>
            </a:extLst>
          </p:cNvPr>
          <p:cNvSpPr>
            <a:spLocks noGrp="1"/>
          </p:cNvSpPr>
          <p:nvPr>
            <p:ph type="title"/>
          </p:nvPr>
        </p:nvSpPr>
        <p:spPr>
          <a:xfrm>
            <a:off x="831850" y="1114314"/>
            <a:ext cx="7195731" cy="2852737"/>
          </a:xfrm>
        </p:spPr>
        <p:txBody>
          <a:bodyPr anchor="t">
            <a:noAutofit/>
          </a:bodyPr>
          <a:lstStyle>
            <a:lvl1pPr>
              <a:defRPr sz="7500" cap="none" baseline="0">
                <a:solidFill>
                  <a:schemeClr val="bg1"/>
                </a:solidFill>
              </a:defRPr>
            </a:lvl1pPr>
          </a:lstStyle>
          <a:p>
            <a:r>
              <a:rPr lang="de-DE"/>
              <a:t>Mastertitelformat bearbeiten</a:t>
            </a:r>
            <a:endParaRPr lang="de-AT"/>
          </a:p>
        </p:txBody>
      </p:sp>
    </p:spTree>
    <p:extLst>
      <p:ext uri="{BB962C8B-B14F-4D97-AF65-F5344CB8AC3E}">
        <p14:creationId xmlns:p14="http://schemas.microsoft.com/office/powerpoint/2010/main" val="2777411536"/>
      </p:ext>
    </p:extLst>
  </p:cSld>
  <p:clrMapOvr>
    <a:masterClrMapping/>
  </p:clrMapOvr>
  <p:transition spd="slow">
    <p:push/>
  </p:transition>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RW-Leer">
    <p:spTree>
      <p:nvGrpSpPr>
        <p:cNvPr id="1" name=""/>
        <p:cNvGrpSpPr/>
        <p:nvPr/>
      </p:nvGrpSpPr>
      <p:grpSpPr>
        <a:xfrm>
          <a:off x="0" y="0"/>
          <a:ext cx="0" cy="0"/>
          <a:chOff x="0" y="0"/>
          <a:chExt cx="0" cy="0"/>
        </a:xfrm>
      </p:grpSpPr>
      <p:sp>
        <p:nvSpPr>
          <p:cNvPr id="11" name="Datumsplatzhalter 10">
            <a:extLst>
              <a:ext uri="{FF2B5EF4-FFF2-40B4-BE49-F238E27FC236}">
                <a16:creationId xmlns:a16="http://schemas.microsoft.com/office/drawing/2014/main" id="{57D97621-107F-4ED3-9E6E-8B387438122F}"/>
              </a:ext>
            </a:extLst>
          </p:cNvPr>
          <p:cNvSpPr>
            <a:spLocks noGrp="1"/>
          </p:cNvSpPr>
          <p:nvPr>
            <p:ph type="dt" sz="half" idx="10"/>
          </p:nvPr>
        </p:nvSpPr>
        <p:spPr/>
        <p:txBody>
          <a:bodyPr/>
          <a:lstStyle/>
          <a:p>
            <a:r>
              <a:rPr lang="de-AT"/>
              <a:t>Folie</a:t>
            </a:r>
          </a:p>
        </p:txBody>
      </p:sp>
      <p:sp>
        <p:nvSpPr>
          <p:cNvPr id="12" name="Fußzeilenplatzhalter 11">
            <a:extLst>
              <a:ext uri="{FF2B5EF4-FFF2-40B4-BE49-F238E27FC236}">
                <a16:creationId xmlns:a16="http://schemas.microsoft.com/office/drawing/2014/main" id="{FDA103BF-F643-4E03-AF1E-8003B8D6711F}"/>
              </a:ext>
            </a:extLst>
          </p:cNvPr>
          <p:cNvSpPr>
            <a:spLocks noGrp="1"/>
          </p:cNvSpPr>
          <p:nvPr>
            <p:ph type="ftr" sz="quarter" idx="11"/>
          </p:nvPr>
        </p:nvSpPr>
        <p:spPr>
          <a:xfrm>
            <a:off x="635069" y="272194"/>
            <a:ext cx="7109715" cy="365125"/>
          </a:xfrm>
        </p:spPr>
        <p:txBody>
          <a:bodyPr/>
          <a:lstStyle/>
          <a:p>
            <a:r>
              <a:rPr lang="de-AT">
                <a:cs typeface="Arial" panose="020B0604020202020204" pitchFamily="34" charset="0"/>
              </a:rPr>
              <a:t>Güterverkehr im Wandel – nachhaltig, digital und effizient</a:t>
            </a:r>
            <a:endParaRPr lang="de-AT"/>
          </a:p>
        </p:txBody>
      </p:sp>
      <p:sp>
        <p:nvSpPr>
          <p:cNvPr id="13" name="Foliennummernplatzhalter 12">
            <a:extLst>
              <a:ext uri="{FF2B5EF4-FFF2-40B4-BE49-F238E27FC236}">
                <a16:creationId xmlns:a16="http://schemas.microsoft.com/office/drawing/2014/main" id="{A05DF77D-57ED-490F-A823-C82E36AE8127}"/>
              </a:ext>
            </a:extLst>
          </p:cNvPr>
          <p:cNvSpPr>
            <a:spLocks noGrp="1"/>
          </p:cNvSpPr>
          <p:nvPr>
            <p:ph type="sldNum" sz="quarter" idx="12"/>
          </p:nvPr>
        </p:nvSpPr>
        <p:spPr/>
        <p:txBody>
          <a:bodyPr/>
          <a:lstStyle/>
          <a:p>
            <a:fld id="{0AF89F37-6AD9-4F74-BC17-19E39A25D257}" type="slidenum">
              <a:rPr lang="de-AT" smtClean="0"/>
              <a:pPr/>
              <a:t>‹#›</a:t>
            </a:fld>
            <a:endParaRPr lang="de-AT"/>
          </a:p>
        </p:txBody>
      </p:sp>
      <p:sp>
        <p:nvSpPr>
          <p:cNvPr id="2" name="Inhaltsplatzhalter 2">
            <a:extLst>
              <a:ext uri="{FF2B5EF4-FFF2-40B4-BE49-F238E27FC236}">
                <a16:creationId xmlns:a16="http://schemas.microsoft.com/office/drawing/2014/main" id="{C34DA8A0-2EB0-04BD-A7F3-6667C7658E9C}"/>
              </a:ext>
            </a:extLst>
          </p:cNvPr>
          <p:cNvSpPr>
            <a:spLocks noGrp="1"/>
          </p:cNvSpPr>
          <p:nvPr>
            <p:ph idx="1"/>
          </p:nvPr>
        </p:nvSpPr>
        <p:spPr>
          <a:xfrm>
            <a:off x="592538" y="1825625"/>
            <a:ext cx="1095442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3" name="Titel 1">
            <a:extLst>
              <a:ext uri="{FF2B5EF4-FFF2-40B4-BE49-F238E27FC236}">
                <a16:creationId xmlns:a16="http://schemas.microsoft.com/office/drawing/2014/main" id="{7ED95E0D-211D-8422-230A-1696A9E64404}"/>
              </a:ext>
            </a:extLst>
          </p:cNvPr>
          <p:cNvSpPr>
            <a:spLocks noGrp="1"/>
          </p:cNvSpPr>
          <p:nvPr>
            <p:ph type="title"/>
          </p:nvPr>
        </p:nvSpPr>
        <p:spPr>
          <a:xfrm>
            <a:off x="592538" y="640040"/>
            <a:ext cx="8278504" cy="792976"/>
          </a:xfrm>
        </p:spPr>
        <p:txBody>
          <a:bodyPr/>
          <a:lstStyle/>
          <a:p>
            <a:r>
              <a:rPr lang="de-DE"/>
              <a:t>Mastertitelformat bearbeiten</a:t>
            </a:r>
            <a:endParaRPr lang="de-AT"/>
          </a:p>
        </p:txBody>
      </p:sp>
    </p:spTree>
    <p:extLst>
      <p:ext uri="{BB962C8B-B14F-4D97-AF65-F5344CB8AC3E}">
        <p14:creationId xmlns:p14="http://schemas.microsoft.com/office/powerpoint/2010/main" val="4088889291"/>
      </p:ext>
    </p:extLst>
  </p:cSld>
  <p:clrMapOvr>
    <a:masterClrMapping/>
  </p:clrMapOvr>
  <p:transition spd="slow">
    <p:push/>
  </p:transition>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RW-Nur Titel">
    <p:spTree>
      <p:nvGrpSpPr>
        <p:cNvPr id="1" name=""/>
        <p:cNvGrpSpPr/>
        <p:nvPr/>
      </p:nvGrpSpPr>
      <p:grpSpPr>
        <a:xfrm>
          <a:off x="0" y="0"/>
          <a:ext cx="0" cy="0"/>
          <a:chOff x="0" y="0"/>
          <a:chExt cx="0" cy="0"/>
        </a:xfrm>
      </p:grpSpPr>
      <p:sp>
        <p:nvSpPr>
          <p:cNvPr id="6" name="Titel 5">
            <a:extLst>
              <a:ext uri="{FF2B5EF4-FFF2-40B4-BE49-F238E27FC236}">
                <a16:creationId xmlns:a16="http://schemas.microsoft.com/office/drawing/2014/main" id="{1B911D54-B1AB-4038-A3BB-3EB1FD2B9588}"/>
              </a:ext>
            </a:extLst>
          </p:cNvPr>
          <p:cNvSpPr>
            <a:spLocks noGrp="1"/>
          </p:cNvSpPr>
          <p:nvPr>
            <p:ph type="title"/>
          </p:nvPr>
        </p:nvSpPr>
        <p:spPr/>
        <p:txBody>
          <a:bodyPr/>
          <a:lstStyle/>
          <a:p>
            <a:r>
              <a:rPr lang="de-DE"/>
              <a:t>Mastertitelformat bearbeiten</a:t>
            </a:r>
            <a:endParaRPr lang="de-AT"/>
          </a:p>
        </p:txBody>
      </p:sp>
      <p:sp>
        <p:nvSpPr>
          <p:cNvPr id="2" name="Datumsplatzhalter 1">
            <a:extLst>
              <a:ext uri="{FF2B5EF4-FFF2-40B4-BE49-F238E27FC236}">
                <a16:creationId xmlns:a16="http://schemas.microsoft.com/office/drawing/2014/main" id="{D67F12B3-471A-4948-9ECF-51EE3B8A3838}"/>
              </a:ext>
            </a:extLst>
          </p:cNvPr>
          <p:cNvSpPr>
            <a:spLocks noGrp="1"/>
          </p:cNvSpPr>
          <p:nvPr>
            <p:ph type="dt" sz="half" idx="10"/>
          </p:nvPr>
        </p:nvSpPr>
        <p:spPr/>
        <p:txBody>
          <a:bodyPr/>
          <a:lstStyle/>
          <a:p>
            <a:r>
              <a:rPr lang="de-AT"/>
              <a:t>Folie</a:t>
            </a:r>
          </a:p>
        </p:txBody>
      </p:sp>
      <p:sp>
        <p:nvSpPr>
          <p:cNvPr id="3" name="Fußzeilenplatzhalter 2">
            <a:extLst>
              <a:ext uri="{FF2B5EF4-FFF2-40B4-BE49-F238E27FC236}">
                <a16:creationId xmlns:a16="http://schemas.microsoft.com/office/drawing/2014/main" id="{0CA6C5F3-A094-415E-AF5A-74B84D4EF53C}"/>
              </a:ext>
            </a:extLst>
          </p:cNvPr>
          <p:cNvSpPr>
            <a:spLocks noGrp="1"/>
          </p:cNvSpPr>
          <p:nvPr>
            <p:ph type="ftr" sz="quarter" idx="11"/>
          </p:nvPr>
        </p:nvSpPr>
        <p:spPr>
          <a:xfrm>
            <a:off x="635069" y="272194"/>
            <a:ext cx="6759911" cy="365125"/>
          </a:xfrm>
        </p:spPr>
        <p:txBody>
          <a:bodyPr/>
          <a:lstStyle/>
          <a:p>
            <a:r>
              <a:rPr lang="de-AT">
                <a:cs typeface="Arial" panose="020B0604020202020204" pitchFamily="34" charset="0"/>
              </a:rPr>
              <a:t>Güterverkehr im Wandel – nachhaltig, digital und effizient</a:t>
            </a:r>
            <a:endParaRPr lang="de-AT"/>
          </a:p>
        </p:txBody>
      </p:sp>
      <p:sp>
        <p:nvSpPr>
          <p:cNvPr id="4" name="Foliennummernplatzhalter 3">
            <a:extLst>
              <a:ext uri="{FF2B5EF4-FFF2-40B4-BE49-F238E27FC236}">
                <a16:creationId xmlns:a16="http://schemas.microsoft.com/office/drawing/2014/main" id="{F8CE481A-A88F-4524-82FD-5FC9865BD4E5}"/>
              </a:ext>
            </a:extLst>
          </p:cNvPr>
          <p:cNvSpPr>
            <a:spLocks noGrp="1"/>
          </p:cNvSpPr>
          <p:nvPr>
            <p:ph type="sldNum" sz="quarter" idx="12"/>
          </p:nvPr>
        </p:nvSpPr>
        <p:spPr/>
        <p:txBody>
          <a:bodyPr/>
          <a:lstStyle/>
          <a:p>
            <a:fld id="{0AF89F37-6AD9-4F74-BC17-19E39A25D257}" type="slidenum">
              <a:rPr lang="de-AT" smtClean="0"/>
              <a:pPr/>
              <a:t>‹#›</a:t>
            </a:fld>
            <a:endParaRPr lang="de-AT"/>
          </a:p>
        </p:txBody>
      </p:sp>
      <p:sp>
        <p:nvSpPr>
          <p:cNvPr id="5" name="Inhaltsplatzhalter 2">
            <a:extLst>
              <a:ext uri="{FF2B5EF4-FFF2-40B4-BE49-F238E27FC236}">
                <a16:creationId xmlns:a16="http://schemas.microsoft.com/office/drawing/2014/main" id="{0F2C76BB-93C9-F01B-DA44-89A9BDE581E9}"/>
              </a:ext>
            </a:extLst>
          </p:cNvPr>
          <p:cNvSpPr>
            <a:spLocks noGrp="1"/>
          </p:cNvSpPr>
          <p:nvPr>
            <p:ph idx="1"/>
          </p:nvPr>
        </p:nvSpPr>
        <p:spPr>
          <a:xfrm>
            <a:off x="592538" y="1825625"/>
            <a:ext cx="1095442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Tree>
    <p:extLst>
      <p:ext uri="{BB962C8B-B14F-4D97-AF65-F5344CB8AC3E}">
        <p14:creationId xmlns:p14="http://schemas.microsoft.com/office/powerpoint/2010/main" val="72602666"/>
      </p:ext>
    </p:extLst>
  </p:cSld>
  <p:clrMapOvr>
    <a:masterClrMapping/>
  </p:clrMapOvr>
  <p:transition spd="slow">
    <p:push/>
  </p:transition>
</p:sldLayout>
</file>

<file path=ppt/slideLayouts/slideLayout70.xml><?xml version="1.0" encoding="utf-8"?>
<p:sldLayout xmlns:a="http://schemas.openxmlformats.org/drawingml/2006/main" xmlns:r="http://schemas.openxmlformats.org/officeDocument/2006/relationships" xmlns:p="http://schemas.openxmlformats.org/presentationml/2006/main" type="obj" preserve="1">
  <p:cSld name="RW-Titel und Inhal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277AA82-B96F-4003-AA6C-2E34A55B0F85}"/>
              </a:ext>
            </a:extLst>
          </p:cNvPr>
          <p:cNvSpPr>
            <a:spLocks noGrp="1"/>
          </p:cNvSpPr>
          <p:nvPr>
            <p:ph type="title"/>
          </p:nvPr>
        </p:nvSpPr>
        <p:spPr/>
        <p:txBody>
          <a:bodyPr/>
          <a:lstStyle/>
          <a:p>
            <a:r>
              <a:rPr lang="de-DE"/>
              <a:t>Mastertitelformat bearbeiten</a:t>
            </a:r>
            <a:endParaRPr lang="de-AT"/>
          </a:p>
        </p:txBody>
      </p:sp>
      <p:sp>
        <p:nvSpPr>
          <p:cNvPr id="3" name="Inhaltsplatzhalter 2">
            <a:extLst>
              <a:ext uri="{FF2B5EF4-FFF2-40B4-BE49-F238E27FC236}">
                <a16:creationId xmlns:a16="http://schemas.microsoft.com/office/drawing/2014/main" id="{0C2B1BAD-4358-4038-9BA7-0D53040F3DE0}"/>
              </a:ext>
            </a:extLst>
          </p:cNvPr>
          <p:cNvSpPr>
            <a:spLocks noGrp="1"/>
          </p:cNvSpPr>
          <p:nvPr>
            <p:ph idx="1"/>
          </p:nvPr>
        </p:nvSpPr>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11" name="Datumsplatzhalter 10">
            <a:extLst>
              <a:ext uri="{FF2B5EF4-FFF2-40B4-BE49-F238E27FC236}">
                <a16:creationId xmlns:a16="http://schemas.microsoft.com/office/drawing/2014/main" id="{97D61D40-77A3-4657-B9D4-CEE228B42D64}"/>
              </a:ext>
            </a:extLst>
          </p:cNvPr>
          <p:cNvSpPr>
            <a:spLocks noGrp="1"/>
          </p:cNvSpPr>
          <p:nvPr>
            <p:ph type="dt" sz="half" idx="10"/>
          </p:nvPr>
        </p:nvSpPr>
        <p:spPr/>
        <p:txBody>
          <a:bodyPr/>
          <a:lstStyle/>
          <a:p>
            <a:r>
              <a:rPr lang="de-AT"/>
              <a:t>Folie</a:t>
            </a:r>
          </a:p>
        </p:txBody>
      </p:sp>
      <p:sp>
        <p:nvSpPr>
          <p:cNvPr id="12" name="Fußzeilenplatzhalter 11">
            <a:extLst>
              <a:ext uri="{FF2B5EF4-FFF2-40B4-BE49-F238E27FC236}">
                <a16:creationId xmlns:a16="http://schemas.microsoft.com/office/drawing/2014/main" id="{D2BEE460-D80B-43E8-BC90-CB725910BD0E}"/>
              </a:ext>
            </a:extLst>
          </p:cNvPr>
          <p:cNvSpPr>
            <a:spLocks noGrp="1"/>
          </p:cNvSpPr>
          <p:nvPr>
            <p:ph type="ftr" sz="quarter" idx="11"/>
          </p:nvPr>
        </p:nvSpPr>
        <p:spPr>
          <a:xfrm>
            <a:off x="635070" y="272194"/>
            <a:ext cx="5913016" cy="365125"/>
          </a:xfrm>
        </p:spPr>
        <p:txBody>
          <a:bodyPr/>
          <a:lstStyle/>
          <a:p>
            <a:r>
              <a:rPr lang="de-AT"/>
              <a:t>Güterverkehr im Wandel – nachhaltig, digital und effizient</a:t>
            </a:r>
          </a:p>
        </p:txBody>
      </p:sp>
      <p:sp>
        <p:nvSpPr>
          <p:cNvPr id="13" name="Foliennummernplatzhalter 12">
            <a:extLst>
              <a:ext uri="{FF2B5EF4-FFF2-40B4-BE49-F238E27FC236}">
                <a16:creationId xmlns:a16="http://schemas.microsoft.com/office/drawing/2014/main" id="{3BC163CD-3B39-4E91-88DF-093ADD7B7276}"/>
              </a:ext>
            </a:extLst>
          </p:cNvPr>
          <p:cNvSpPr>
            <a:spLocks noGrp="1"/>
          </p:cNvSpPr>
          <p:nvPr>
            <p:ph type="sldNum" sz="quarter" idx="12"/>
          </p:nvPr>
        </p:nvSpPr>
        <p:spPr/>
        <p:txBody>
          <a:bodyPr/>
          <a:lstStyle/>
          <a:p>
            <a:fld id="{0AF89F37-6AD9-4F74-BC17-19E39A25D257}" type="slidenum">
              <a:rPr lang="de-AT" smtClean="0"/>
              <a:pPr/>
              <a:t>‹#›</a:t>
            </a:fld>
            <a:endParaRPr lang="de-AT"/>
          </a:p>
        </p:txBody>
      </p:sp>
    </p:spTree>
    <p:extLst>
      <p:ext uri="{BB962C8B-B14F-4D97-AF65-F5344CB8AC3E}">
        <p14:creationId xmlns:p14="http://schemas.microsoft.com/office/powerpoint/2010/main" val="389710707"/>
      </p:ext>
    </p:extLst>
  </p:cSld>
  <p:clrMapOvr>
    <a:masterClrMapping/>
  </p:clrMapOvr>
  <p:transition spd="slow">
    <p:push/>
  </p:transition>
</p:sldLayout>
</file>

<file path=ppt/slideLayouts/slideLayout80.xml><?xml version="1.0" encoding="utf-8"?>
<p:sldLayout xmlns:a="http://schemas.openxmlformats.org/drawingml/2006/main" xmlns:r="http://schemas.openxmlformats.org/officeDocument/2006/relationships" xmlns:p="http://schemas.openxmlformats.org/presentationml/2006/main" preserve="1" userDrawn="1">
  <p:cSld name="Zwei Inhalte">
    <p:spTree>
      <p:nvGrpSpPr>
        <p:cNvPr id="1" name=""/>
        <p:cNvGrpSpPr/>
        <p:nvPr/>
      </p:nvGrpSpPr>
      <p:grpSpPr>
        <a:xfrm>
          <a:off x="0" y="0"/>
          <a:ext cx="0" cy="0"/>
          <a:chOff x="0" y="0"/>
          <a:chExt cx="0" cy="0"/>
        </a:xfrm>
      </p:grpSpPr>
      <p:sp>
        <p:nvSpPr>
          <p:cNvPr id="3" name="Inhaltsplatzhalter 2">
            <a:extLst>
              <a:ext uri="{FF2B5EF4-FFF2-40B4-BE49-F238E27FC236}">
                <a16:creationId xmlns:a16="http://schemas.microsoft.com/office/drawing/2014/main" id="{214E134A-41C3-48F6-9731-40787741E714}"/>
              </a:ext>
            </a:extLst>
          </p:cNvPr>
          <p:cNvSpPr>
            <a:spLocks noGrp="1"/>
          </p:cNvSpPr>
          <p:nvPr>
            <p:ph sz="half" idx="1"/>
          </p:nvPr>
        </p:nvSpPr>
        <p:spPr>
          <a:xfrm>
            <a:off x="592538" y="1825625"/>
            <a:ext cx="538473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Inhaltsplatzhalter 3">
            <a:extLst>
              <a:ext uri="{FF2B5EF4-FFF2-40B4-BE49-F238E27FC236}">
                <a16:creationId xmlns:a16="http://schemas.microsoft.com/office/drawing/2014/main" id="{CD679E35-E54F-40E3-9EE7-1D07531FCD60}"/>
              </a:ext>
            </a:extLst>
          </p:cNvPr>
          <p:cNvSpPr>
            <a:spLocks noGrp="1"/>
          </p:cNvSpPr>
          <p:nvPr>
            <p:ph sz="half" idx="2"/>
          </p:nvPr>
        </p:nvSpPr>
        <p:spPr>
          <a:xfrm>
            <a:off x="5969070" y="1825625"/>
            <a:ext cx="538473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8" name="Datumsplatzhalter 7">
            <a:extLst>
              <a:ext uri="{FF2B5EF4-FFF2-40B4-BE49-F238E27FC236}">
                <a16:creationId xmlns:a16="http://schemas.microsoft.com/office/drawing/2014/main" id="{CFC04E03-ACE1-4263-9F00-27C899830BFF}"/>
              </a:ext>
            </a:extLst>
          </p:cNvPr>
          <p:cNvSpPr>
            <a:spLocks noGrp="1"/>
          </p:cNvSpPr>
          <p:nvPr>
            <p:ph type="dt" sz="half" idx="10"/>
          </p:nvPr>
        </p:nvSpPr>
        <p:spPr/>
        <p:txBody>
          <a:bodyPr/>
          <a:lstStyle/>
          <a:p>
            <a:r>
              <a:rPr lang="de-AT"/>
              <a:t>Folie</a:t>
            </a:r>
          </a:p>
        </p:txBody>
      </p:sp>
      <p:sp>
        <p:nvSpPr>
          <p:cNvPr id="9" name="Fußzeilenplatzhalter 8">
            <a:extLst>
              <a:ext uri="{FF2B5EF4-FFF2-40B4-BE49-F238E27FC236}">
                <a16:creationId xmlns:a16="http://schemas.microsoft.com/office/drawing/2014/main" id="{F47884CE-FAD7-4794-B1DE-5CD85A265F03}"/>
              </a:ext>
            </a:extLst>
          </p:cNvPr>
          <p:cNvSpPr>
            <a:spLocks noGrp="1"/>
          </p:cNvSpPr>
          <p:nvPr>
            <p:ph type="ftr" sz="quarter" idx="11"/>
          </p:nvPr>
        </p:nvSpPr>
        <p:spPr>
          <a:xfrm>
            <a:off x="635070" y="272194"/>
            <a:ext cx="5010890" cy="365125"/>
          </a:xfrm>
        </p:spPr>
        <p:txBody>
          <a:bodyPr/>
          <a:lstStyle/>
          <a:p>
            <a:r>
              <a:rPr lang="de-AT">
                <a:cs typeface="Arial" panose="020B0604020202020204" pitchFamily="34" charset="0"/>
              </a:rPr>
              <a:t>Güterverkehr im Wandel – nachhaltig, digital und effizient</a:t>
            </a:r>
            <a:endParaRPr lang="de-AT"/>
          </a:p>
        </p:txBody>
      </p:sp>
      <p:sp>
        <p:nvSpPr>
          <p:cNvPr id="10" name="Foliennummernplatzhalter 9">
            <a:extLst>
              <a:ext uri="{FF2B5EF4-FFF2-40B4-BE49-F238E27FC236}">
                <a16:creationId xmlns:a16="http://schemas.microsoft.com/office/drawing/2014/main" id="{FCE6E83C-C08F-414C-9905-660AD59DA8B1}"/>
              </a:ext>
            </a:extLst>
          </p:cNvPr>
          <p:cNvSpPr>
            <a:spLocks noGrp="1"/>
          </p:cNvSpPr>
          <p:nvPr>
            <p:ph type="sldNum" sz="quarter" idx="12"/>
          </p:nvPr>
        </p:nvSpPr>
        <p:spPr/>
        <p:txBody>
          <a:bodyPr/>
          <a:lstStyle/>
          <a:p>
            <a:fld id="{0AF89F37-6AD9-4F74-BC17-19E39A25D257}" type="slidenum">
              <a:rPr lang="de-AT" smtClean="0"/>
              <a:pPr/>
              <a:t>‹#›</a:t>
            </a:fld>
            <a:endParaRPr lang="de-AT"/>
          </a:p>
        </p:txBody>
      </p:sp>
      <p:sp>
        <p:nvSpPr>
          <p:cNvPr id="11" name="Titel 10">
            <a:extLst>
              <a:ext uri="{FF2B5EF4-FFF2-40B4-BE49-F238E27FC236}">
                <a16:creationId xmlns:a16="http://schemas.microsoft.com/office/drawing/2014/main" id="{1970461B-FB10-41E9-88AE-C0E6DDF89755}"/>
              </a:ext>
            </a:extLst>
          </p:cNvPr>
          <p:cNvSpPr>
            <a:spLocks noGrp="1"/>
          </p:cNvSpPr>
          <p:nvPr>
            <p:ph type="title"/>
          </p:nvPr>
        </p:nvSpPr>
        <p:spPr/>
        <p:txBody>
          <a:bodyPr/>
          <a:lstStyle/>
          <a:p>
            <a:r>
              <a:rPr lang="de-DE"/>
              <a:t>Mastertitelformat bearbeiten</a:t>
            </a:r>
            <a:endParaRPr lang="de-AT"/>
          </a:p>
        </p:txBody>
      </p:sp>
    </p:spTree>
    <p:extLst>
      <p:ext uri="{BB962C8B-B14F-4D97-AF65-F5344CB8AC3E}">
        <p14:creationId xmlns:p14="http://schemas.microsoft.com/office/powerpoint/2010/main" val="3811066653"/>
      </p:ext>
    </p:extLst>
  </p:cSld>
  <p:clrMapOvr>
    <a:masterClrMapping/>
  </p:clrMapOvr>
  <p:transition spd="slow">
    <p:push/>
  </p:transition>
</p:sldLayout>
</file>

<file path=ppt/slideLayouts/slideLayout90.xml><?xml version="1.0" encoding="utf-8"?>
<p:sldLayout xmlns:a="http://schemas.openxmlformats.org/drawingml/2006/main" xmlns:r="http://schemas.openxmlformats.org/officeDocument/2006/relationships" xmlns:p="http://schemas.openxmlformats.org/presentationml/2006/main" preserve="1" userDrawn="1">
  <p:cSld name="Vergleich">
    <p:spTree>
      <p:nvGrpSpPr>
        <p:cNvPr id="1" name=""/>
        <p:cNvGrpSpPr/>
        <p:nvPr/>
      </p:nvGrpSpPr>
      <p:grpSpPr>
        <a:xfrm>
          <a:off x="0" y="0"/>
          <a:ext cx="0" cy="0"/>
          <a:chOff x="0" y="0"/>
          <a:chExt cx="0" cy="0"/>
        </a:xfrm>
      </p:grpSpPr>
      <p:sp>
        <p:nvSpPr>
          <p:cNvPr id="3" name="Textplatzhalter 2">
            <a:extLst>
              <a:ext uri="{FF2B5EF4-FFF2-40B4-BE49-F238E27FC236}">
                <a16:creationId xmlns:a16="http://schemas.microsoft.com/office/drawing/2014/main" id="{AE8F0A99-201A-49CE-9E5A-ED6E35D1B6EE}"/>
              </a:ext>
            </a:extLst>
          </p:cNvPr>
          <p:cNvSpPr>
            <a:spLocks noGrp="1"/>
          </p:cNvSpPr>
          <p:nvPr>
            <p:ph type="body" idx="1"/>
          </p:nvPr>
        </p:nvSpPr>
        <p:spPr>
          <a:xfrm>
            <a:off x="613804" y="1681163"/>
            <a:ext cx="5362505"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4" name="Inhaltsplatzhalter 3">
            <a:extLst>
              <a:ext uri="{FF2B5EF4-FFF2-40B4-BE49-F238E27FC236}">
                <a16:creationId xmlns:a16="http://schemas.microsoft.com/office/drawing/2014/main" id="{CCEF6080-ED61-46B7-9E65-3E75BED844A0}"/>
              </a:ext>
            </a:extLst>
          </p:cNvPr>
          <p:cNvSpPr>
            <a:spLocks noGrp="1"/>
          </p:cNvSpPr>
          <p:nvPr>
            <p:ph sz="half" idx="2"/>
          </p:nvPr>
        </p:nvSpPr>
        <p:spPr>
          <a:xfrm>
            <a:off x="613804" y="2505075"/>
            <a:ext cx="5362505"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5" name="Textplatzhalter 4">
            <a:extLst>
              <a:ext uri="{FF2B5EF4-FFF2-40B4-BE49-F238E27FC236}">
                <a16:creationId xmlns:a16="http://schemas.microsoft.com/office/drawing/2014/main" id="{860953C2-EFF7-4532-BE7F-67FF550174BD}"/>
              </a:ext>
            </a:extLst>
          </p:cNvPr>
          <p:cNvSpPr>
            <a:spLocks noGrp="1"/>
          </p:cNvSpPr>
          <p:nvPr>
            <p:ph type="body" sz="quarter" idx="3"/>
          </p:nvPr>
        </p:nvSpPr>
        <p:spPr>
          <a:xfrm>
            <a:off x="5966474" y="1681163"/>
            <a:ext cx="5388914"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6" name="Inhaltsplatzhalter 5">
            <a:extLst>
              <a:ext uri="{FF2B5EF4-FFF2-40B4-BE49-F238E27FC236}">
                <a16:creationId xmlns:a16="http://schemas.microsoft.com/office/drawing/2014/main" id="{54474D04-40F1-43F4-857F-12E38610973F}"/>
              </a:ext>
            </a:extLst>
          </p:cNvPr>
          <p:cNvSpPr>
            <a:spLocks noGrp="1"/>
          </p:cNvSpPr>
          <p:nvPr>
            <p:ph sz="quarter" idx="4"/>
          </p:nvPr>
        </p:nvSpPr>
        <p:spPr>
          <a:xfrm>
            <a:off x="5966474" y="2505075"/>
            <a:ext cx="5388914"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10" name="Titel 9">
            <a:extLst>
              <a:ext uri="{FF2B5EF4-FFF2-40B4-BE49-F238E27FC236}">
                <a16:creationId xmlns:a16="http://schemas.microsoft.com/office/drawing/2014/main" id="{B8F6A176-B755-4BFF-B320-E4C028B91612}"/>
              </a:ext>
            </a:extLst>
          </p:cNvPr>
          <p:cNvSpPr>
            <a:spLocks noGrp="1"/>
          </p:cNvSpPr>
          <p:nvPr>
            <p:ph type="title"/>
          </p:nvPr>
        </p:nvSpPr>
        <p:spPr/>
        <p:txBody>
          <a:bodyPr/>
          <a:lstStyle/>
          <a:p>
            <a:r>
              <a:rPr lang="de-DE"/>
              <a:t>Mastertitelformat bearbeiten</a:t>
            </a:r>
            <a:endParaRPr lang="de-AT"/>
          </a:p>
        </p:txBody>
      </p:sp>
      <p:sp>
        <p:nvSpPr>
          <p:cNvPr id="11" name="Datumsplatzhalter 10">
            <a:extLst>
              <a:ext uri="{FF2B5EF4-FFF2-40B4-BE49-F238E27FC236}">
                <a16:creationId xmlns:a16="http://schemas.microsoft.com/office/drawing/2014/main" id="{380350EB-E89F-4D0E-AFF4-8CEBAE6BF940}"/>
              </a:ext>
            </a:extLst>
          </p:cNvPr>
          <p:cNvSpPr>
            <a:spLocks noGrp="1"/>
          </p:cNvSpPr>
          <p:nvPr>
            <p:ph type="dt" sz="half" idx="10"/>
          </p:nvPr>
        </p:nvSpPr>
        <p:spPr/>
        <p:txBody>
          <a:bodyPr/>
          <a:lstStyle/>
          <a:p>
            <a:r>
              <a:rPr lang="de-AT"/>
              <a:t>Folie</a:t>
            </a:r>
          </a:p>
        </p:txBody>
      </p:sp>
      <p:sp>
        <p:nvSpPr>
          <p:cNvPr id="12" name="Fußzeilenplatzhalter 11">
            <a:extLst>
              <a:ext uri="{FF2B5EF4-FFF2-40B4-BE49-F238E27FC236}">
                <a16:creationId xmlns:a16="http://schemas.microsoft.com/office/drawing/2014/main" id="{B8575AC0-8512-444E-BE77-53641772C88A}"/>
              </a:ext>
            </a:extLst>
          </p:cNvPr>
          <p:cNvSpPr>
            <a:spLocks noGrp="1"/>
          </p:cNvSpPr>
          <p:nvPr>
            <p:ph type="ftr" sz="quarter" idx="11"/>
          </p:nvPr>
        </p:nvSpPr>
        <p:spPr>
          <a:xfrm>
            <a:off x="635069" y="272194"/>
            <a:ext cx="5581623" cy="365125"/>
          </a:xfrm>
        </p:spPr>
        <p:txBody>
          <a:bodyPr/>
          <a:lstStyle/>
          <a:p>
            <a:r>
              <a:rPr lang="de-AT">
                <a:cs typeface="Arial" panose="020B0604020202020204" pitchFamily="34" charset="0"/>
              </a:rPr>
              <a:t>Güterverkehr im Wandel – nachhaltig, digital und effizient</a:t>
            </a:r>
            <a:endParaRPr lang="de-AT"/>
          </a:p>
        </p:txBody>
      </p:sp>
      <p:sp>
        <p:nvSpPr>
          <p:cNvPr id="13" name="Foliennummernplatzhalter 12">
            <a:extLst>
              <a:ext uri="{FF2B5EF4-FFF2-40B4-BE49-F238E27FC236}">
                <a16:creationId xmlns:a16="http://schemas.microsoft.com/office/drawing/2014/main" id="{90EA1554-15FC-45BD-B6AA-643957DB065E}"/>
              </a:ext>
            </a:extLst>
          </p:cNvPr>
          <p:cNvSpPr>
            <a:spLocks noGrp="1"/>
          </p:cNvSpPr>
          <p:nvPr>
            <p:ph type="sldNum" sz="quarter" idx="12"/>
          </p:nvPr>
        </p:nvSpPr>
        <p:spPr/>
        <p:txBody>
          <a:bodyPr/>
          <a:lstStyle/>
          <a:p>
            <a:fld id="{0AF89F37-6AD9-4F74-BC17-19E39A25D257}" type="slidenum">
              <a:rPr lang="de-AT" smtClean="0"/>
              <a:pPr/>
              <a:t>‹#›</a:t>
            </a:fld>
            <a:endParaRPr lang="de-AT"/>
          </a:p>
        </p:txBody>
      </p:sp>
    </p:spTree>
    <p:extLst>
      <p:ext uri="{BB962C8B-B14F-4D97-AF65-F5344CB8AC3E}">
        <p14:creationId xmlns:p14="http://schemas.microsoft.com/office/powerpoint/2010/main" val="2455201701"/>
      </p:ext>
    </p:extLst>
  </p:cSld>
  <p:clrMapOvr>
    <a:masterClrMapping/>
  </p:clrMapOvr>
  <p:transition spd="slow">
    <p:push/>
  </p:transition>
</p:sldLayout>
</file>

<file path=ppt/slideLayouts/slideLayout100.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FC01D0B-461A-4C34-B2C3-A3D7ABE4060D}"/>
              </a:ext>
            </a:extLst>
          </p:cNvPr>
          <p:cNvSpPr>
            <a:spLocks noGrp="1"/>
          </p:cNvSpPr>
          <p:nvPr>
            <p:ph type="title"/>
          </p:nvPr>
        </p:nvSpPr>
        <p:spPr>
          <a:xfrm>
            <a:off x="642342" y="457200"/>
            <a:ext cx="3932237" cy="1600200"/>
          </a:xfrm>
        </p:spPr>
        <p:txBody>
          <a:bodyPr anchor="b"/>
          <a:lstStyle>
            <a:lvl1pPr>
              <a:defRPr sz="3200"/>
            </a:lvl1pPr>
          </a:lstStyle>
          <a:p>
            <a:r>
              <a:rPr lang="de-DE"/>
              <a:t>Mastertitelformat bearbeiten</a:t>
            </a:r>
            <a:endParaRPr lang="de-AT"/>
          </a:p>
        </p:txBody>
      </p:sp>
      <p:sp>
        <p:nvSpPr>
          <p:cNvPr id="3" name="Inhaltsplatzhalter 2">
            <a:extLst>
              <a:ext uri="{FF2B5EF4-FFF2-40B4-BE49-F238E27FC236}">
                <a16:creationId xmlns:a16="http://schemas.microsoft.com/office/drawing/2014/main" id="{58965C57-72D6-4815-A490-6EFE9AB4387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Textplatzhalter 3">
            <a:extLst>
              <a:ext uri="{FF2B5EF4-FFF2-40B4-BE49-F238E27FC236}">
                <a16:creationId xmlns:a16="http://schemas.microsoft.com/office/drawing/2014/main" id="{1D2BD0CF-798F-4C60-B5F2-F3847E5FF2F2}"/>
              </a:ext>
            </a:extLst>
          </p:cNvPr>
          <p:cNvSpPr>
            <a:spLocks noGrp="1"/>
          </p:cNvSpPr>
          <p:nvPr>
            <p:ph type="body" sz="half" idx="2"/>
          </p:nvPr>
        </p:nvSpPr>
        <p:spPr>
          <a:xfrm>
            <a:off x="642342"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9" name="Datumsplatzhalter 8">
            <a:extLst>
              <a:ext uri="{FF2B5EF4-FFF2-40B4-BE49-F238E27FC236}">
                <a16:creationId xmlns:a16="http://schemas.microsoft.com/office/drawing/2014/main" id="{2382A81B-8201-4380-97A4-F9BE38ACF09C}"/>
              </a:ext>
            </a:extLst>
          </p:cNvPr>
          <p:cNvSpPr>
            <a:spLocks noGrp="1"/>
          </p:cNvSpPr>
          <p:nvPr>
            <p:ph type="dt" sz="half" idx="10"/>
          </p:nvPr>
        </p:nvSpPr>
        <p:spPr/>
        <p:txBody>
          <a:bodyPr/>
          <a:lstStyle/>
          <a:p>
            <a:r>
              <a:rPr lang="de-AT"/>
              <a:t>Folie</a:t>
            </a:r>
          </a:p>
        </p:txBody>
      </p:sp>
      <p:sp>
        <p:nvSpPr>
          <p:cNvPr id="10" name="Fußzeilenplatzhalter 9">
            <a:extLst>
              <a:ext uri="{FF2B5EF4-FFF2-40B4-BE49-F238E27FC236}">
                <a16:creationId xmlns:a16="http://schemas.microsoft.com/office/drawing/2014/main" id="{7D0E06F0-E1F6-4BD7-BEF7-31ED1E0D420B}"/>
              </a:ext>
            </a:extLst>
          </p:cNvPr>
          <p:cNvSpPr>
            <a:spLocks noGrp="1"/>
          </p:cNvSpPr>
          <p:nvPr>
            <p:ph type="ftr" sz="quarter" idx="11"/>
          </p:nvPr>
        </p:nvSpPr>
        <p:spPr>
          <a:xfrm>
            <a:off x="635069" y="272194"/>
            <a:ext cx="5299325" cy="365125"/>
          </a:xfrm>
        </p:spPr>
        <p:txBody>
          <a:bodyPr/>
          <a:lstStyle/>
          <a:p>
            <a:r>
              <a:rPr lang="de-AT">
                <a:cs typeface="Arial" panose="020B0604020202020204" pitchFamily="34" charset="0"/>
              </a:rPr>
              <a:t>Güterverkehr im Wandel – nachhaltig, digital und effizient</a:t>
            </a:r>
            <a:endParaRPr lang="de-AT"/>
          </a:p>
        </p:txBody>
      </p:sp>
      <p:sp>
        <p:nvSpPr>
          <p:cNvPr id="11" name="Foliennummernplatzhalter 10">
            <a:extLst>
              <a:ext uri="{FF2B5EF4-FFF2-40B4-BE49-F238E27FC236}">
                <a16:creationId xmlns:a16="http://schemas.microsoft.com/office/drawing/2014/main" id="{D40C5EC4-A74A-4580-B725-5D590A71EBBA}"/>
              </a:ext>
            </a:extLst>
          </p:cNvPr>
          <p:cNvSpPr>
            <a:spLocks noGrp="1"/>
          </p:cNvSpPr>
          <p:nvPr>
            <p:ph type="sldNum" sz="quarter" idx="12"/>
          </p:nvPr>
        </p:nvSpPr>
        <p:spPr/>
        <p:txBody>
          <a:bodyPr/>
          <a:lstStyle/>
          <a:p>
            <a:fld id="{0AF89F37-6AD9-4F74-BC17-19E39A25D257}" type="slidenum">
              <a:rPr lang="de-AT" smtClean="0"/>
              <a:pPr/>
              <a:t>‹#›</a:t>
            </a:fld>
            <a:endParaRPr lang="de-AT"/>
          </a:p>
        </p:txBody>
      </p:sp>
    </p:spTree>
    <p:extLst>
      <p:ext uri="{BB962C8B-B14F-4D97-AF65-F5344CB8AC3E}">
        <p14:creationId xmlns:p14="http://schemas.microsoft.com/office/powerpoint/2010/main" val="1597654830"/>
      </p:ext>
    </p:extLst>
  </p:cSld>
  <p:clrMapOvr>
    <a:masterClrMapping/>
  </p:clrMapOvr>
  <p:transition spd="slow">
    <p:push/>
  </p:transition>
</p:sldLayout>
</file>

<file path=ppt/slideLayouts/slideLayout110.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A10021D-B7D9-4FA5-A958-F335C48C3E46}"/>
              </a:ext>
            </a:extLst>
          </p:cNvPr>
          <p:cNvSpPr>
            <a:spLocks noGrp="1"/>
          </p:cNvSpPr>
          <p:nvPr>
            <p:ph type="title"/>
          </p:nvPr>
        </p:nvSpPr>
        <p:spPr>
          <a:xfrm>
            <a:off x="642342" y="457200"/>
            <a:ext cx="3932237" cy="1600200"/>
          </a:xfrm>
        </p:spPr>
        <p:txBody>
          <a:bodyPr anchor="b"/>
          <a:lstStyle>
            <a:lvl1pPr>
              <a:defRPr sz="3200"/>
            </a:lvl1pPr>
          </a:lstStyle>
          <a:p>
            <a:r>
              <a:rPr lang="de-DE"/>
              <a:t>Mastertitelformat bearbeiten</a:t>
            </a:r>
            <a:endParaRPr lang="de-AT"/>
          </a:p>
        </p:txBody>
      </p:sp>
      <p:sp>
        <p:nvSpPr>
          <p:cNvPr id="3" name="Bildplatzhalter 2">
            <a:extLst>
              <a:ext uri="{FF2B5EF4-FFF2-40B4-BE49-F238E27FC236}">
                <a16:creationId xmlns:a16="http://schemas.microsoft.com/office/drawing/2014/main" id="{0CE4A56A-1937-4F48-8FB1-F93FB6A8F72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de-AT"/>
          </a:p>
        </p:txBody>
      </p:sp>
      <p:sp>
        <p:nvSpPr>
          <p:cNvPr id="4" name="Textplatzhalter 3">
            <a:extLst>
              <a:ext uri="{FF2B5EF4-FFF2-40B4-BE49-F238E27FC236}">
                <a16:creationId xmlns:a16="http://schemas.microsoft.com/office/drawing/2014/main" id="{07C2399E-6CA1-42AF-9C67-E22E83AC55F5}"/>
              </a:ext>
            </a:extLst>
          </p:cNvPr>
          <p:cNvSpPr>
            <a:spLocks noGrp="1"/>
          </p:cNvSpPr>
          <p:nvPr>
            <p:ph type="body" sz="half" idx="2"/>
          </p:nvPr>
        </p:nvSpPr>
        <p:spPr>
          <a:xfrm>
            <a:off x="642342"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8" name="Datumsplatzhalter 7">
            <a:extLst>
              <a:ext uri="{FF2B5EF4-FFF2-40B4-BE49-F238E27FC236}">
                <a16:creationId xmlns:a16="http://schemas.microsoft.com/office/drawing/2014/main" id="{1F473CC9-9E67-4A97-9AFC-51BB94A3B8AD}"/>
              </a:ext>
            </a:extLst>
          </p:cNvPr>
          <p:cNvSpPr>
            <a:spLocks noGrp="1"/>
          </p:cNvSpPr>
          <p:nvPr>
            <p:ph type="dt" sz="half" idx="10"/>
          </p:nvPr>
        </p:nvSpPr>
        <p:spPr/>
        <p:txBody>
          <a:bodyPr/>
          <a:lstStyle/>
          <a:p>
            <a:r>
              <a:rPr lang="de-AT"/>
              <a:t>Folie</a:t>
            </a:r>
          </a:p>
        </p:txBody>
      </p:sp>
      <p:sp>
        <p:nvSpPr>
          <p:cNvPr id="9" name="Fußzeilenplatzhalter 8">
            <a:extLst>
              <a:ext uri="{FF2B5EF4-FFF2-40B4-BE49-F238E27FC236}">
                <a16:creationId xmlns:a16="http://schemas.microsoft.com/office/drawing/2014/main" id="{DE4D7FB8-5C1D-4F04-866E-4D9693E662E3}"/>
              </a:ext>
            </a:extLst>
          </p:cNvPr>
          <p:cNvSpPr>
            <a:spLocks noGrp="1"/>
          </p:cNvSpPr>
          <p:nvPr>
            <p:ph type="ftr" sz="quarter" idx="11"/>
          </p:nvPr>
        </p:nvSpPr>
        <p:spPr>
          <a:xfrm>
            <a:off x="635070" y="272194"/>
            <a:ext cx="5925290" cy="365125"/>
          </a:xfrm>
        </p:spPr>
        <p:txBody>
          <a:bodyPr/>
          <a:lstStyle/>
          <a:p>
            <a:r>
              <a:rPr lang="de-AT">
                <a:cs typeface="Arial" panose="020B0604020202020204" pitchFamily="34" charset="0"/>
              </a:rPr>
              <a:t>Güterverkehr im Wandel – nachhaltig, digital und effizient</a:t>
            </a:r>
            <a:endParaRPr lang="de-AT"/>
          </a:p>
        </p:txBody>
      </p:sp>
      <p:sp>
        <p:nvSpPr>
          <p:cNvPr id="10" name="Foliennummernplatzhalter 9">
            <a:extLst>
              <a:ext uri="{FF2B5EF4-FFF2-40B4-BE49-F238E27FC236}">
                <a16:creationId xmlns:a16="http://schemas.microsoft.com/office/drawing/2014/main" id="{AD297715-B82B-4598-945A-9304467DE69E}"/>
              </a:ext>
            </a:extLst>
          </p:cNvPr>
          <p:cNvSpPr>
            <a:spLocks noGrp="1"/>
          </p:cNvSpPr>
          <p:nvPr>
            <p:ph type="sldNum" sz="quarter" idx="12"/>
          </p:nvPr>
        </p:nvSpPr>
        <p:spPr/>
        <p:txBody>
          <a:bodyPr/>
          <a:lstStyle/>
          <a:p>
            <a:fld id="{0AF89F37-6AD9-4F74-BC17-19E39A25D257}" type="slidenum">
              <a:rPr lang="de-AT" smtClean="0"/>
              <a:pPr/>
              <a:t>‹#›</a:t>
            </a:fld>
            <a:endParaRPr lang="de-AT"/>
          </a:p>
        </p:txBody>
      </p:sp>
    </p:spTree>
    <p:extLst>
      <p:ext uri="{BB962C8B-B14F-4D97-AF65-F5344CB8AC3E}">
        <p14:creationId xmlns:p14="http://schemas.microsoft.com/office/powerpoint/2010/main" val="3820498900"/>
      </p:ext>
    </p:extLst>
  </p:cSld>
  <p:clrMapOvr>
    <a:masterClrMapping/>
  </p:clrMapOvr>
  <p:transition spd="slow">
    <p:push/>
  </p:transition>
</p:sldLayout>
</file>

<file path=ppt/slideLayouts/slideLayout120.xml><?xml version="1.0" encoding="utf-8"?>
<p:sldLayout xmlns:a="http://schemas.openxmlformats.org/drawingml/2006/main" xmlns:r="http://schemas.openxmlformats.org/officeDocument/2006/relationships" xmlns:p="http://schemas.openxmlformats.org/presentationml/2006/main" preserve="1" userDrawn="1">
  <p:cSld name="1_Abschnitts-&#10;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2125003-B839-49CA-A766-11BB65B2335C}"/>
              </a:ext>
            </a:extLst>
          </p:cNvPr>
          <p:cNvSpPr>
            <a:spLocks noGrp="1"/>
          </p:cNvSpPr>
          <p:nvPr>
            <p:ph type="title"/>
          </p:nvPr>
        </p:nvSpPr>
        <p:spPr>
          <a:xfrm>
            <a:off x="831850" y="1114314"/>
            <a:ext cx="7195731" cy="2852737"/>
          </a:xfrm>
        </p:spPr>
        <p:txBody>
          <a:bodyPr anchor="t">
            <a:normAutofit/>
          </a:bodyPr>
          <a:lstStyle>
            <a:lvl1pPr>
              <a:defRPr sz="7000" cap="all" baseline="0">
                <a:solidFill>
                  <a:srgbClr val="3C6496"/>
                </a:solidFill>
              </a:defRPr>
            </a:lvl1pPr>
          </a:lstStyle>
          <a:p>
            <a:r>
              <a:rPr lang="de-DE"/>
              <a:t>Mastertitelformat bearbeiten</a:t>
            </a:r>
            <a:endParaRPr lang="de-AT"/>
          </a:p>
        </p:txBody>
      </p:sp>
      <p:sp>
        <p:nvSpPr>
          <p:cNvPr id="19" name="Textplatzhalter 2">
            <a:extLst>
              <a:ext uri="{FF2B5EF4-FFF2-40B4-BE49-F238E27FC236}">
                <a16:creationId xmlns:a16="http://schemas.microsoft.com/office/drawing/2014/main" id="{9FBFFB14-C6DF-4483-B0B3-F71AB856A19E}"/>
              </a:ext>
            </a:extLst>
          </p:cNvPr>
          <p:cNvSpPr>
            <a:spLocks noGrp="1"/>
          </p:cNvSpPr>
          <p:nvPr>
            <p:ph type="body" idx="1"/>
          </p:nvPr>
        </p:nvSpPr>
        <p:spPr>
          <a:xfrm>
            <a:off x="831850" y="4589463"/>
            <a:ext cx="105156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a:t>Mastertextformat bearbeiten</a:t>
            </a:r>
          </a:p>
        </p:txBody>
      </p:sp>
    </p:spTree>
    <p:extLst>
      <p:ext uri="{BB962C8B-B14F-4D97-AF65-F5344CB8AC3E}">
        <p14:creationId xmlns:p14="http://schemas.microsoft.com/office/powerpoint/2010/main" val="2183951589"/>
      </p:ext>
    </p:extLst>
  </p:cSld>
  <p:clrMapOvr>
    <a:masterClrMapping/>
  </p:clrMapOvr>
  <p:transition spd="slow">
    <p:push/>
  </p:transition>
</p:sldLayout>
</file>

<file path=ppt/slideLayouts/slideLayout130.xml><?xml version="1.0" encoding="utf-8"?>
<p:sldLayout xmlns:a="http://schemas.openxmlformats.org/drawingml/2006/main" xmlns:r="http://schemas.openxmlformats.org/officeDocument/2006/relationships" xmlns:p="http://schemas.openxmlformats.org/presentationml/2006/main" preserve="1" userDrawn="1">
  <p:cSld name="RW-Titelfolie">
    <p:spTree>
      <p:nvGrpSpPr>
        <p:cNvPr id="1" name=""/>
        <p:cNvGrpSpPr/>
        <p:nvPr/>
      </p:nvGrpSpPr>
      <p:grpSpPr>
        <a:xfrm>
          <a:off x="0" y="0"/>
          <a:ext cx="0" cy="0"/>
          <a:chOff x="0" y="0"/>
          <a:chExt cx="0" cy="0"/>
        </a:xfrm>
      </p:grpSpPr>
      <p:pic>
        <p:nvPicPr>
          <p:cNvPr id="5" name="Grafik 4" descr="Logo REWWay">
            <a:extLst>
              <a:ext uri="{FF2B5EF4-FFF2-40B4-BE49-F238E27FC236}">
                <a16:creationId xmlns:a16="http://schemas.microsoft.com/office/drawing/2014/main" id="{E5251266-0CEE-4F9A-B7EE-48E829BC2DEE}"/>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686101" y="5387602"/>
            <a:ext cx="2322581" cy="1133858"/>
          </a:xfrm>
          <a:prstGeom prst="rect">
            <a:avLst/>
          </a:prstGeom>
        </p:spPr>
      </p:pic>
      <p:sp>
        <p:nvSpPr>
          <p:cNvPr id="7" name="Rechteck 6">
            <a:extLst>
              <a:ext uri="{FF2B5EF4-FFF2-40B4-BE49-F238E27FC236}">
                <a16:creationId xmlns:a16="http://schemas.microsoft.com/office/drawing/2014/main" id="{159B9B4C-454B-466E-A936-71D61736F181}"/>
              </a:ext>
            </a:extLst>
          </p:cNvPr>
          <p:cNvSpPr/>
          <p:nvPr userDrawn="1"/>
        </p:nvSpPr>
        <p:spPr>
          <a:xfrm>
            <a:off x="0" y="0"/>
            <a:ext cx="12192000" cy="4848726"/>
          </a:xfrm>
          <a:prstGeom prst="rect">
            <a:avLst/>
          </a:prstGeom>
          <a:gradFill flip="none" rotWithShape="1">
            <a:gsLst>
              <a:gs pos="0">
                <a:schemeClr val="tx1"/>
              </a:gs>
              <a:gs pos="50000">
                <a:schemeClr val="tx2"/>
              </a:gs>
              <a:gs pos="100000">
                <a:schemeClr val="accent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3" name="Untertitel 2">
            <a:extLst>
              <a:ext uri="{FF2B5EF4-FFF2-40B4-BE49-F238E27FC236}">
                <a16:creationId xmlns:a16="http://schemas.microsoft.com/office/drawing/2014/main" id="{63E366A8-5FDC-4239-BE7F-6D32806284E7}"/>
              </a:ext>
            </a:extLst>
          </p:cNvPr>
          <p:cNvSpPr>
            <a:spLocks noGrp="1"/>
          </p:cNvSpPr>
          <p:nvPr>
            <p:ph type="subTitle" idx="1"/>
          </p:nvPr>
        </p:nvSpPr>
        <p:spPr>
          <a:xfrm>
            <a:off x="886408" y="1199473"/>
            <a:ext cx="5895392" cy="391202"/>
          </a:xfrm>
        </p:spPr>
        <p:txBody>
          <a:bodyPr>
            <a:noAutofit/>
          </a:bodyPr>
          <a:lstStyle>
            <a:lvl1pPr marL="0" indent="0" algn="l">
              <a:buNone/>
              <a:defRPr sz="1500" cap="all" spc="100" baseline="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a:t>Master-Untertitelformat bearbeiten</a:t>
            </a:r>
            <a:endParaRPr lang="de-AT"/>
          </a:p>
        </p:txBody>
      </p:sp>
      <p:sp>
        <p:nvSpPr>
          <p:cNvPr id="10" name="Titel 9">
            <a:extLst>
              <a:ext uri="{FF2B5EF4-FFF2-40B4-BE49-F238E27FC236}">
                <a16:creationId xmlns:a16="http://schemas.microsoft.com/office/drawing/2014/main" id="{97AB5090-4007-4DE4-83F4-5287338FB754}"/>
              </a:ext>
            </a:extLst>
          </p:cNvPr>
          <p:cNvSpPr>
            <a:spLocks noGrp="1"/>
          </p:cNvSpPr>
          <p:nvPr>
            <p:ph type="title"/>
          </p:nvPr>
        </p:nvSpPr>
        <p:spPr>
          <a:xfrm>
            <a:off x="838200" y="1488364"/>
            <a:ext cx="7496175" cy="2076252"/>
          </a:xfrm>
        </p:spPr>
        <p:txBody>
          <a:bodyPr anchor="t">
            <a:noAutofit/>
          </a:bodyPr>
          <a:lstStyle>
            <a:lvl1pPr>
              <a:defRPr sz="4400">
                <a:solidFill>
                  <a:schemeClr val="bg1"/>
                </a:solidFill>
                <a:latin typeface="+mj-lt"/>
              </a:defRPr>
            </a:lvl1pPr>
          </a:lstStyle>
          <a:p>
            <a:r>
              <a:rPr lang="de-DE"/>
              <a:t>Mastertitelformat bearbeiten</a:t>
            </a:r>
            <a:endParaRPr lang="de-AT"/>
          </a:p>
        </p:txBody>
      </p:sp>
      <p:pic>
        <p:nvPicPr>
          <p:cNvPr id="12" name="Grafik 11" descr="Logo viadonau">
            <a:extLst>
              <a:ext uri="{FF2B5EF4-FFF2-40B4-BE49-F238E27FC236}">
                <a16:creationId xmlns:a16="http://schemas.microsoft.com/office/drawing/2014/main" id="{5874DE88-BD61-49AF-91B1-D6F1E57318B7}"/>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933672" y="5783016"/>
            <a:ext cx="1529956" cy="288891"/>
          </a:xfrm>
          <a:prstGeom prst="rect">
            <a:avLst/>
          </a:prstGeom>
        </p:spPr>
      </p:pic>
      <p:pic>
        <p:nvPicPr>
          <p:cNvPr id="13" name="Grafik 12" descr="Logo Logistikum">
            <a:extLst>
              <a:ext uri="{FF2B5EF4-FFF2-40B4-BE49-F238E27FC236}">
                <a16:creationId xmlns:a16="http://schemas.microsoft.com/office/drawing/2014/main" id="{2C0C050C-2F6C-4209-B672-CBA1E31801E7}"/>
              </a:ext>
            </a:extLst>
          </p:cNvPr>
          <p:cNvPicPr>
            <a:picLocks noChangeAspect="1"/>
          </p:cNvPicPr>
          <p:nvPr userDrawn="1"/>
        </p:nvPicPr>
        <p:blipFill>
          <a:blip r:embed="rId4"/>
          <a:stretch>
            <a:fillRect/>
          </a:stretch>
        </p:blipFill>
        <p:spPr>
          <a:xfrm>
            <a:off x="3335653" y="5398174"/>
            <a:ext cx="1074923" cy="1058574"/>
          </a:xfrm>
          <a:prstGeom prst="rect">
            <a:avLst/>
          </a:prstGeom>
        </p:spPr>
      </p:pic>
    </p:spTree>
    <p:extLst>
      <p:ext uri="{BB962C8B-B14F-4D97-AF65-F5344CB8AC3E}">
        <p14:creationId xmlns:p14="http://schemas.microsoft.com/office/powerpoint/2010/main" val="24767671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80.xml"/><Relationship Id="rId13" Type="http://schemas.openxmlformats.org/officeDocument/2006/relationships/theme" Target="../theme/theme10.xml"/><Relationship Id="rId3" Type="http://schemas.openxmlformats.org/officeDocument/2006/relationships/slideLayout" Target="../slideLayouts/slideLayout30.xml"/><Relationship Id="rId7" Type="http://schemas.openxmlformats.org/officeDocument/2006/relationships/slideLayout" Target="../slideLayouts/slideLayout70.xml"/><Relationship Id="rId12" Type="http://schemas.openxmlformats.org/officeDocument/2006/relationships/slideLayout" Target="../slideLayouts/slideLayout120.xml"/><Relationship Id="rId2" Type="http://schemas.openxmlformats.org/officeDocument/2006/relationships/slideLayout" Target="../slideLayouts/slideLayout20.xml"/><Relationship Id="rId1" Type="http://schemas.openxmlformats.org/officeDocument/2006/relationships/slideLayout" Target="../slideLayouts/slideLayout130.xml"/><Relationship Id="rId6" Type="http://schemas.openxmlformats.org/officeDocument/2006/relationships/slideLayout" Target="../slideLayouts/slideLayout60.xml"/><Relationship Id="rId11" Type="http://schemas.openxmlformats.org/officeDocument/2006/relationships/slideLayout" Target="../slideLayouts/slideLayout110.xml"/><Relationship Id="rId5" Type="http://schemas.openxmlformats.org/officeDocument/2006/relationships/slideLayout" Target="../slideLayouts/slideLayout50.xml"/><Relationship Id="rId10" Type="http://schemas.openxmlformats.org/officeDocument/2006/relationships/slideLayout" Target="../slideLayouts/slideLayout100.xml"/><Relationship Id="rId4" Type="http://schemas.openxmlformats.org/officeDocument/2006/relationships/slideLayout" Target="../slideLayouts/slideLayout40.xml"/><Relationship Id="rId9" Type="http://schemas.openxmlformats.org/officeDocument/2006/relationships/slideLayout" Target="../slideLayouts/slideLayout90.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4" name="Grafik 13">
            <a:extLst>
              <a:ext uri="{FF2B5EF4-FFF2-40B4-BE49-F238E27FC236}">
                <a16:creationId xmlns:a16="http://schemas.microsoft.com/office/drawing/2014/main" id="{BAC8BA7B-97C5-452D-B883-5A7AB0444CF0}"/>
              </a:ext>
            </a:extLst>
          </p:cNvPr>
          <p:cNvPicPr>
            <a:picLocks noChangeAspect="1"/>
          </p:cNvPicPr>
          <p:nvPr userDrawn="1"/>
        </p:nvPicPr>
        <p:blipFill>
          <a:blip r:embed="rId14">
            <a:extLst>
              <a:ext uri="{28A0092B-C50C-407E-A947-70E740481C1C}">
                <a14:useLocalDpi xmlns:a14="http://schemas.microsoft.com/office/drawing/2010/main" val="0"/>
              </a:ext>
            </a:extLst>
          </a:blip>
          <a:stretch>
            <a:fillRect/>
          </a:stretch>
        </p:blipFill>
        <p:spPr>
          <a:xfrm>
            <a:off x="10084120" y="173650"/>
            <a:ext cx="1624322" cy="792975"/>
          </a:xfrm>
          <a:prstGeom prst="rect">
            <a:avLst/>
          </a:prstGeom>
        </p:spPr>
      </p:pic>
      <p:sp>
        <p:nvSpPr>
          <p:cNvPr id="2" name="Titelplatzhalter 1">
            <a:extLst>
              <a:ext uri="{FF2B5EF4-FFF2-40B4-BE49-F238E27FC236}">
                <a16:creationId xmlns:a16="http://schemas.microsoft.com/office/drawing/2014/main" id="{2B8C6396-F486-4878-8CC4-81AC7A8EEA0D}"/>
              </a:ext>
            </a:extLst>
          </p:cNvPr>
          <p:cNvSpPr>
            <a:spLocks noGrp="1"/>
          </p:cNvSpPr>
          <p:nvPr>
            <p:ph type="title"/>
          </p:nvPr>
        </p:nvSpPr>
        <p:spPr>
          <a:xfrm>
            <a:off x="592538" y="640040"/>
            <a:ext cx="8278504" cy="792976"/>
          </a:xfrm>
          <a:prstGeom prst="rect">
            <a:avLst/>
          </a:prstGeom>
        </p:spPr>
        <p:txBody>
          <a:bodyPr vert="horz" lIns="91440" tIns="45720" rIns="91440" bIns="45720" rtlCol="0" anchor="t">
            <a:noAutofit/>
          </a:bodyPr>
          <a:lstStyle/>
          <a:p>
            <a:r>
              <a:rPr lang="de-DE" dirty="0"/>
              <a:t>Mastertitelformat bearbeiten</a:t>
            </a:r>
            <a:endParaRPr lang="de-AT" dirty="0"/>
          </a:p>
        </p:txBody>
      </p:sp>
      <p:sp>
        <p:nvSpPr>
          <p:cNvPr id="3" name="Textplatzhalter 2">
            <a:extLst>
              <a:ext uri="{FF2B5EF4-FFF2-40B4-BE49-F238E27FC236}">
                <a16:creationId xmlns:a16="http://schemas.microsoft.com/office/drawing/2014/main" id="{21E306C2-3AD5-44AD-89FD-7FCE79E3DDC2}"/>
              </a:ext>
            </a:extLst>
          </p:cNvPr>
          <p:cNvSpPr>
            <a:spLocks noGrp="1"/>
          </p:cNvSpPr>
          <p:nvPr>
            <p:ph type="body" idx="1"/>
          </p:nvPr>
        </p:nvSpPr>
        <p:spPr>
          <a:xfrm>
            <a:off x="592538" y="1825625"/>
            <a:ext cx="10954420" cy="4351338"/>
          </a:xfrm>
          <a:prstGeom prst="rect">
            <a:avLst/>
          </a:prstGeom>
        </p:spPr>
        <p:txBody>
          <a:bodyPr vert="horz" lIns="91440" tIns="45720" rIns="91440" bIns="45720" rtlCol="0">
            <a:noAutofit/>
          </a:bodyPr>
          <a:lstStyle/>
          <a:p>
            <a:pPr lvl="0"/>
            <a:r>
              <a:rPr lang="de-DE" dirty="0"/>
              <a:t>Mastertextformat bearbeiten</a:t>
            </a:r>
          </a:p>
          <a:p>
            <a:pPr lvl="1"/>
            <a:r>
              <a:rPr lang="de-DE" dirty="0"/>
              <a:t>Zweite Ebene</a:t>
            </a:r>
          </a:p>
          <a:p>
            <a:pPr lvl="2"/>
            <a:r>
              <a:rPr lang="de-DE" dirty="0"/>
              <a:t>Dritte Ebene</a:t>
            </a:r>
          </a:p>
          <a:p>
            <a:pPr lvl="3"/>
            <a:r>
              <a:rPr lang="de-DE" dirty="0"/>
              <a:t>Vierte Ebene</a:t>
            </a:r>
          </a:p>
          <a:p>
            <a:pPr lvl="4"/>
            <a:r>
              <a:rPr lang="de-DE" dirty="0"/>
              <a:t>Fünfte Ebene</a:t>
            </a:r>
            <a:endParaRPr lang="de-AT" dirty="0"/>
          </a:p>
        </p:txBody>
      </p:sp>
      <p:sp>
        <p:nvSpPr>
          <p:cNvPr id="4" name="Datumsplatzhalter 3">
            <a:extLst>
              <a:ext uri="{FF2B5EF4-FFF2-40B4-BE49-F238E27FC236}">
                <a16:creationId xmlns:a16="http://schemas.microsoft.com/office/drawing/2014/main" id="{B327A7E2-9C00-4BD6-B8E3-67C067F9E564}"/>
              </a:ext>
            </a:extLst>
          </p:cNvPr>
          <p:cNvSpPr>
            <a:spLocks noGrp="1"/>
          </p:cNvSpPr>
          <p:nvPr>
            <p:ph type="dt" sz="half" idx="2"/>
          </p:nvPr>
        </p:nvSpPr>
        <p:spPr>
          <a:xfrm>
            <a:off x="616601" y="6356350"/>
            <a:ext cx="687623" cy="365125"/>
          </a:xfrm>
          <a:prstGeom prst="rect">
            <a:avLst/>
          </a:prstGeom>
        </p:spPr>
        <p:txBody>
          <a:bodyPr vert="horz" lIns="91440" tIns="45720" rIns="91440" bIns="45720" rtlCol="0" anchor="ctr"/>
          <a:lstStyle>
            <a:lvl1pPr algn="l">
              <a:defRPr sz="1000" b="0">
                <a:solidFill>
                  <a:schemeClr val="tx2"/>
                </a:solidFill>
                <a:latin typeface="+mj-lt"/>
              </a:defRPr>
            </a:lvl1pPr>
          </a:lstStyle>
          <a:p>
            <a:r>
              <a:rPr lang="de-AT"/>
              <a:t>Folie</a:t>
            </a:r>
          </a:p>
        </p:txBody>
      </p:sp>
      <p:sp>
        <p:nvSpPr>
          <p:cNvPr id="5" name="Fußzeilenplatzhalter 4">
            <a:extLst>
              <a:ext uri="{FF2B5EF4-FFF2-40B4-BE49-F238E27FC236}">
                <a16:creationId xmlns:a16="http://schemas.microsoft.com/office/drawing/2014/main" id="{2D46868A-48F7-4673-AA8C-069C5F71B160}"/>
              </a:ext>
            </a:extLst>
          </p:cNvPr>
          <p:cNvSpPr>
            <a:spLocks noGrp="1"/>
          </p:cNvSpPr>
          <p:nvPr>
            <p:ph type="ftr" sz="quarter" idx="3"/>
          </p:nvPr>
        </p:nvSpPr>
        <p:spPr>
          <a:xfrm>
            <a:off x="635069" y="272194"/>
            <a:ext cx="5544801" cy="365125"/>
          </a:xfrm>
          <a:prstGeom prst="rect">
            <a:avLst/>
          </a:prstGeom>
        </p:spPr>
        <p:txBody>
          <a:bodyPr vert="horz" lIns="91440" tIns="45720" rIns="91440" bIns="45720" rtlCol="0" anchor="ctr">
            <a:noAutofit/>
          </a:bodyPr>
          <a:lstStyle>
            <a:lvl1pPr algn="l">
              <a:defRPr sz="1100" b="0" i="0" cap="all" spc="100" baseline="0">
                <a:solidFill>
                  <a:schemeClr val="tx2"/>
                </a:solidFill>
                <a:latin typeface="+mj-lt"/>
              </a:defRPr>
            </a:lvl1pPr>
          </a:lstStyle>
          <a:p>
            <a:r>
              <a:rPr lang="de-AT" dirty="0">
                <a:cs typeface="Arial" panose="020B0604020202020204" pitchFamily="34" charset="0"/>
              </a:rPr>
              <a:t>Güterverkehr im Wandel – nachhaltig, digital und effizient</a:t>
            </a:r>
            <a:endParaRPr lang="de-AT" dirty="0"/>
          </a:p>
        </p:txBody>
      </p:sp>
      <p:sp>
        <p:nvSpPr>
          <p:cNvPr id="6" name="Foliennummernplatzhalter 5">
            <a:extLst>
              <a:ext uri="{FF2B5EF4-FFF2-40B4-BE49-F238E27FC236}">
                <a16:creationId xmlns:a16="http://schemas.microsoft.com/office/drawing/2014/main" id="{AE533346-009B-4997-AFDE-E864721BEC42}"/>
              </a:ext>
            </a:extLst>
          </p:cNvPr>
          <p:cNvSpPr>
            <a:spLocks noGrp="1"/>
          </p:cNvSpPr>
          <p:nvPr>
            <p:ph type="sldNum" sz="quarter" idx="4"/>
          </p:nvPr>
        </p:nvSpPr>
        <p:spPr>
          <a:xfrm>
            <a:off x="916816" y="6356350"/>
            <a:ext cx="2107119" cy="365125"/>
          </a:xfrm>
          <a:prstGeom prst="rect">
            <a:avLst/>
          </a:prstGeom>
        </p:spPr>
        <p:txBody>
          <a:bodyPr vert="horz" lIns="91440" tIns="45720" rIns="91440" bIns="45720" rtlCol="0" anchor="ctr"/>
          <a:lstStyle>
            <a:lvl1pPr algn="l">
              <a:defRPr sz="1000" b="0">
                <a:solidFill>
                  <a:schemeClr val="tx2"/>
                </a:solidFill>
                <a:latin typeface="+mj-lt"/>
              </a:defRPr>
            </a:lvl1pPr>
          </a:lstStyle>
          <a:p>
            <a:fld id="{0AF89F37-6AD9-4F74-BC17-19E39A25D257}" type="slidenum">
              <a:rPr lang="de-AT" smtClean="0"/>
              <a:pPr/>
              <a:t>‹Nr.›</a:t>
            </a:fld>
            <a:endParaRPr lang="de-AT"/>
          </a:p>
        </p:txBody>
      </p:sp>
    </p:spTree>
    <p:extLst>
      <p:ext uri="{BB962C8B-B14F-4D97-AF65-F5344CB8AC3E}">
        <p14:creationId xmlns:p14="http://schemas.microsoft.com/office/powerpoint/2010/main" val="2757510961"/>
      </p:ext>
    </p:extLst>
  </p:cSld>
  <p:clrMap bg1="lt1" tx1="dk1" bg2="lt2" tx2="dk2" accent1="accent1" accent2="accent2" accent3="accent3" accent4="accent4" accent5="accent5" accent6="accent6" hlink="hlink" folHlink="folHlink"/>
  <p:sldLayoutIdLst>
    <p:sldLayoutId id="2147483649" r:id="rId1"/>
    <p:sldLayoutId id="2147483660" r:id="rId2"/>
    <p:sldLayoutId id="2147483662" r:id="rId3"/>
    <p:sldLayoutId id="2147483651" r:id="rId4"/>
    <p:sldLayoutId id="2147483655" r:id="rId5"/>
    <p:sldLayoutId id="2147483654" r:id="rId6"/>
    <p:sldLayoutId id="2147483650" r:id="rId7"/>
    <p:sldLayoutId id="2147483652" r:id="rId8"/>
    <p:sldLayoutId id="2147483653" r:id="rId9"/>
    <p:sldLayoutId id="2147483656" r:id="rId10"/>
    <p:sldLayoutId id="2147483657" r:id="rId11"/>
    <p:sldLayoutId id="2147483661" r:id="rId12"/>
  </p:sldLayoutIdLst>
  <p:hf hdr="0"/>
  <p:txStyles>
    <p:titleStyle>
      <a:lvl1pPr algn="l" defTabSz="914400" rtl="0" eaLnBrk="1" latinLnBrk="0" hangingPunct="1">
        <a:lnSpc>
          <a:spcPct val="90000"/>
        </a:lnSpc>
        <a:spcBef>
          <a:spcPct val="0"/>
        </a:spcBef>
        <a:buNone/>
        <a:defRPr sz="3200" kern="1200">
          <a:solidFill>
            <a:schemeClr val="tx2"/>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4" name="Grafik 13">
            <a:extLst>
              <a:ext uri="{FF2B5EF4-FFF2-40B4-BE49-F238E27FC236}">
                <a16:creationId xmlns:a16="http://schemas.microsoft.com/office/drawing/2014/main" id="{BAC8BA7B-97C5-452D-B883-5A7AB0444CF0}"/>
              </a:ext>
            </a:extLst>
          </p:cNvPr>
          <p:cNvPicPr>
            <a:picLocks noChangeAspect="1"/>
          </p:cNvPicPr>
          <p:nvPr userDrawn="1"/>
        </p:nvPicPr>
        <p:blipFill>
          <a:blip r:embed="rId14">
            <a:extLst>
              <a:ext uri="{28A0092B-C50C-407E-A947-70E740481C1C}">
                <a14:useLocalDpi xmlns:a14="http://schemas.microsoft.com/office/drawing/2010/main" val="0"/>
              </a:ext>
            </a:extLst>
          </a:blip>
          <a:stretch>
            <a:fillRect/>
          </a:stretch>
        </p:blipFill>
        <p:spPr>
          <a:xfrm>
            <a:off x="10084120" y="173650"/>
            <a:ext cx="1624322" cy="792975"/>
          </a:xfrm>
          <a:prstGeom prst="rect">
            <a:avLst/>
          </a:prstGeom>
        </p:spPr>
      </p:pic>
      <p:sp>
        <p:nvSpPr>
          <p:cNvPr id="2" name="Titelplatzhalter 1">
            <a:extLst>
              <a:ext uri="{FF2B5EF4-FFF2-40B4-BE49-F238E27FC236}">
                <a16:creationId xmlns:a16="http://schemas.microsoft.com/office/drawing/2014/main" id="{2B8C6396-F486-4878-8CC4-81AC7A8EEA0D}"/>
              </a:ext>
            </a:extLst>
          </p:cNvPr>
          <p:cNvSpPr>
            <a:spLocks noGrp="1"/>
          </p:cNvSpPr>
          <p:nvPr>
            <p:ph type="title"/>
          </p:nvPr>
        </p:nvSpPr>
        <p:spPr>
          <a:xfrm>
            <a:off x="592538" y="640040"/>
            <a:ext cx="8278504" cy="792976"/>
          </a:xfrm>
          <a:prstGeom prst="rect">
            <a:avLst/>
          </a:prstGeom>
        </p:spPr>
        <p:txBody>
          <a:bodyPr vert="horz" lIns="91440" tIns="45720" rIns="91440" bIns="45720" rtlCol="0" anchor="t">
            <a:noAutofit/>
          </a:bodyPr>
          <a:lstStyle/>
          <a:p>
            <a:r>
              <a:rPr lang="de-DE"/>
              <a:t>Mastertitelformat bearbeiten</a:t>
            </a:r>
            <a:endParaRPr lang="de-AT"/>
          </a:p>
        </p:txBody>
      </p:sp>
      <p:sp>
        <p:nvSpPr>
          <p:cNvPr id="3" name="Textplatzhalter 2">
            <a:extLst>
              <a:ext uri="{FF2B5EF4-FFF2-40B4-BE49-F238E27FC236}">
                <a16:creationId xmlns:a16="http://schemas.microsoft.com/office/drawing/2014/main" id="{21E306C2-3AD5-44AD-89FD-7FCE79E3DDC2}"/>
              </a:ext>
            </a:extLst>
          </p:cNvPr>
          <p:cNvSpPr>
            <a:spLocks noGrp="1"/>
          </p:cNvSpPr>
          <p:nvPr>
            <p:ph type="body" idx="1"/>
          </p:nvPr>
        </p:nvSpPr>
        <p:spPr>
          <a:xfrm>
            <a:off x="592538" y="1825625"/>
            <a:ext cx="10954420" cy="4351338"/>
          </a:xfrm>
          <a:prstGeom prst="rect">
            <a:avLst/>
          </a:prstGeom>
        </p:spPr>
        <p:txBody>
          <a:bodyPr vert="horz" lIns="91440" tIns="45720" rIns="91440" bIns="45720" rtlCol="0">
            <a:noAutofit/>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Datumsplatzhalter 3">
            <a:extLst>
              <a:ext uri="{FF2B5EF4-FFF2-40B4-BE49-F238E27FC236}">
                <a16:creationId xmlns:a16="http://schemas.microsoft.com/office/drawing/2014/main" id="{B327A7E2-9C00-4BD6-B8E3-67C067F9E564}"/>
              </a:ext>
            </a:extLst>
          </p:cNvPr>
          <p:cNvSpPr>
            <a:spLocks noGrp="1"/>
          </p:cNvSpPr>
          <p:nvPr>
            <p:ph type="dt" sz="half" idx="2"/>
          </p:nvPr>
        </p:nvSpPr>
        <p:spPr>
          <a:xfrm>
            <a:off x="616601" y="6356350"/>
            <a:ext cx="687623" cy="365125"/>
          </a:xfrm>
          <a:prstGeom prst="rect">
            <a:avLst/>
          </a:prstGeom>
        </p:spPr>
        <p:txBody>
          <a:bodyPr vert="horz" lIns="91440" tIns="45720" rIns="91440" bIns="45720" rtlCol="0" anchor="ctr"/>
          <a:lstStyle>
            <a:lvl1pPr algn="l">
              <a:defRPr sz="1000" b="0">
                <a:solidFill>
                  <a:schemeClr val="tx2"/>
                </a:solidFill>
                <a:latin typeface="+mj-lt"/>
              </a:defRPr>
            </a:lvl1pPr>
          </a:lstStyle>
          <a:p>
            <a:r>
              <a:rPr lang="de-AT"/>
              <a:t>Folie</a:t>
            </a:r>
          </a:p>
        </p:txBody>
      </p:sp>
      <p:sp>
        <p:nvSpPr>
          <p:cNvPr id="5" name="Fußzeilenplatzhalter 4">
            <a:extLst>
              <a:ext uri="{FF2B5EF4-FFF2-40B4-BE49-F238E27FC236}">
                <a16:creationId xmlns:a16="http://schemas.microsoft.com/office/drawing/2014/main" id="{2D46868A-48F7-4673-AA8C-069C5F71B160}"/>
              </a:ext>
            </a:extLst>
          </p:cNvPr>
          <p:cNvSpPr>
            <a:spLocks noGrp="1"/>
          </p:cNvSpPr>
          <p:nvPr>
            <p:ph type="ftr" sz="quarter" idx="3"/>
          </p:nvPr>
        </p:nvSpPr>
        <p:spPr>
          <a:xfrm>
            <a:off x="635069" y="272194"/>
            <a:ext cx="5544801" cy="365125"/>
          </a:xfrm>
          <a:prstGeom prst="rect">
            <a:avLst/>
          </a:prstGeom>
        </p:spPr>
        <p:txBody>
          <a:bodyPr vert="horz" lIns="91440" tIns="45720" rIns="91440" bIns="45720" rtlCol="0" anchor="ctr">
            <a:noAutofit/>
          </a:bodyPr>
          <a:lstStyle>
            <a:lvl1pPr algn="l">
              <a:defRPr sz="1100" b="0" i="0" cap="all" spc="100" baseline="0">
                <a:solidFill>
                  <a:schemeClr val="tx2"/>
                </a:solidFill>
                <a:latin typeface="+mj-lt"/>
              </a:defRPr>
            </a:lvl1pPr>
          </a:lstStyle>
          <a:p>
            <a:r>
              <a:rPr lang="de-AT">
                <a:cs typeface="Arial" panose="020B0604020202020204" pitchFamily="34" charset="0"/>
              </a:rPr>
              <a:t>Güterverkehr im Wandel – nachhaltig, digital und effizient</a:t>
            </a:r>
            <a:endParaRPr lang="de-AT"/>
          </a:p>
        </p:txBody>
      </p:sp>
      <p:sp>
        <p:nvSpPr>
          <p:cNvPr id="6" name="Foliennummernplatzhalter 5">
            <a:extLst>
              <a:ext uri="{FF2B5EF4-FFF2-40B4-BE49-F238E27FC236}">
                <a16:creationId xmlns:a16="http://schemas.microsoft.com/office/drawing/2014/main" id="{AE533346-009B-4997-AFDE-E864721BEC42}"/>
              </a:ext>
            </a:extLst>
          </p:cNvPr>
          <p:cNvSpPr>
            <a:spLocks noGrp="1"/>
          </p:cNvSpPr>
          <p:nvPr>
            <p:ph type="sldNum" sz="quarter" idx="4"/>
          </p:nvPr>
        </p:nvSpPr>
        <p:spPr>
          <a:xfrm>
            <a:off x="916816" y="6356350"/>
            <a:ext cx="2107119" cy="365125"/>
          </a:xfrm>
          <a:prstGeom prst="rect">
            <a:avLst/>
          </a:prstGeom>
        </p:spPr>
        <p:txBody>
          <a:bodyPr vert="horz" lIns="91440" tIns="45720" rIns="91440" bIns="45720" rtlCol="0" anchor="ctr"/>
          <a:lstStyle>
            <a:lvl1pPr algn="l">
              <a:defRPr sz="1000" b="0">
                <a:solidFill>
                  <a:schemeClr val="tx2"/>
                </a:solidFill>
                <a:latin typeface="+mj-lt"/>
              </a:defRPr>
            </a:lvl1pPr>
          </a:lstStyle>
          <a:p>
            <a:fld id="{0AF89F37-6AD9-4F74-BC17-19E39A25D257}" type="slidenum">
              <a:rPr lang="de-AT" smtClean="0"/>
              <a:pPr/>
              <a:t>‹#›</a:t>
            </a:fld>
            <a:endParaRPr lang="de-AT"/>
          </a:p>
        </p:txBody>
      </p:sp>
    </p:spTree>
    <p:extLst>
      <p:ext uri="{BB962C8B-B14F-4D97-AF65-F5344CB8AC3E}">
        <p14:creationId xmlns:p14="http://schemas.microsoft.com/office/powerpoint/2010/main" val="2757510961"/>
      </p:ext>
    </p:extLst>
  </p:cSld>
  <p:clrMap bg1="lt1" tx1="dk1" bg2="lt2" tx2="dk2" accent1="accent1" accent2="accent2" accent3="accent3" accent4="accent4" accent5="accent5" accent6="accent6" hlink="hlink" folHlink="folHlink"/>
  <p:sldLayoutIdLst>
    <p:sldLayoutId id="2147483649" r:id="rId1"/>
    <p:sldLayoutId id="2147483660" r:id="rId2"/>
    <p:sldLayoutId id="2147483662" r:id="rId3"/>
    <p:sldLayoutId id="2147483651" r:id="rId4"/>
    <p:sldLayoutId id="2147483655" r:id="rId5"/>
    <p:sldLayoutId id="2147483654" r:id="rId6"/>
    <p:sldLayoutId id="2147483650" r:id="rId7"/>
    <p:sldLayoutId id="2147483652" r:id="rId8"/>
    <p:sldLayoutId id="2147483653" r:id="rId9"/>
    <p:sldLayoutId id="2147483656" r:id="rId10"/>
    <p:sldLayoutId id="2147483657" r:id="rId11"/>
    <p:sldLayoutId id="2147483661" r:id="rId12"/>
  </p:sldLayoutIdLst>
  <p:hf hdr="0"/>
  <p:txStyles>
    <p:titleStyle>
      <a:lvl1pPr algn="l" defTabSz="914400" rtl="0" eaLnBrk="1" latinLnBrk="0" hangingPunct="1">
        <a:lnSpc>
          <a:spcPct val="90000"/>
        </a:lnSpc>
        <a:spcBef>
          <a:spcPct val="0"/>
        </a:spcBef>
        <a:buNone/>
        <a:defRPr sz="3200" kern="1200">
          <a:solidFill>
            <a:schemeClr val="tx2"/>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rewway.at/de/lehrmittel/" TargetMode="Externa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hyperlink" Target="https://rewway.at/de/lehrmittel/wasserstrassen-lebensraum-verkehrsweg" TargetMode="External"/><Relationship Id="rId2" Type="http://schemas.openxmlformats.org/officeDocument/2006/relationships/notesSlide" Target="../notesSlides/notesSlide2.xml"/><Relationship Id="rId1" Type="http://schemas.openxmlformats.org/officeDocument/2006/relationships/slideLayout" Target="../slideLayouts/slideLayout3.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 Target="slide610.xml"/><Relationship Id="rId7" Type="http://schemas.openxmlformats.org/officeDocument/2006/relationships/image" Target="../media/image60.png"/><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slide" Target="slide150.xml"/><Relationship Id="rId5" Type="http://schemas.openxmlformats.org/officeDocument/2006/relationships/image" Target="../media/image7.png"/><Relationship Id="rId10" Type="http://schemas.openxmlformats.org/officeDocument/2006/relationships/image" Target="../media/image70.png"/><Relationship Id="rId4" Type="http://schemas.openxmlformats.org/officeDocument/2006/relationships/image" Target="../media/image50.png"/><Relationship Id="rId9" Type="http://schemas.openxmlformats.org/officeDocument/2006/relationships/slide" Target="slide370.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5.xml"/><Relationship Id="rId1" Type="http://schemas.openxmlformats.org/officeDocument/2006/relationships/slideLayout" Target="../slideLayouts/slideLayout6.xml"/><Relationship Id="rId4" Type="http://schemas.openxmlformats.org/officeDocument/2006/relationships/image" Target="../media/image10.jpe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3.xml"/><Relationship Id="rId1" Type="http://schemas.openxmlformats.org/officeDocument/2006/relationships/video" Target="https://www.youtube.com/embed/K5mupflaclY?feature=oembed" TargetMode="External"/><Relationship Id="rId5" Type="http://schemas.openxmlformats.org/officeDocument/2006/relationships/hyperlink" Target="https://www.youtube.com/watch?v=K5mupflaclY" TargetMode="External"/><Relationship Id="rId4" Type="http://schemas.openxmlformats.org/officeDocument/2006/relationships/image" Target="../media/image11.jpe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openxmlformats.org/officeDocument/2006/relationships/image" Target="../media/image15.svg"/></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1.xml"/><Relationship Id="rId1" Type="http://schemas.openxmlformats.org/officeDocument/2006/relationships/slideLayout" Target="../slideLayouts/slideLayout5.xml"/><Relationship Id="rId4" Type="http://schemas.openxmlformats.org/officeDocument/2006/relationships/image" Target="../media/image15.svg"/></Relationships>
</file>

<file path=ppt/slides/_rels/slide1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3.xml"/><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3" Type="http://schemas.openxmlformats.org/officeDocument/2006/relationships/image" Target="../media/image18.svg"/><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3.xml"/><Relationship Id="rId1" Type="http://schemas.openxmlformats.org/officeDocument/2006/relationships/video" Target="https://www.youtube.com/embed/RRIhiR-13Ok?feature=oembed" TargetMode="External"/><Relationship Id="rId5" Type="http://schemas.openxmlformats.org/officeDocument/2006/relationships/hyperlink" Target="https://www.youtube.com/watch?v=RRIhiR-13Ok" TargetMode="External"/><Relationship Id="rId4" Type="http://schemas.openxmlformats.org/officeDocument/2006/relationships/image" Target="../media/image22.jpeg"/></Relationships>
</file>

<file path=ppt/slides/_rels/slide2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24.png"/><Relationship Id="rId4" Type="http://schemas.openxmlformats.org/officeDocument/2006/relationships/notesSlide" Target="../notesSlides/notesSlide20.xml"/></Relationships>
</file>

<file path=ppt/slides/_rels/slide25.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30.xml"/><Relationship Id="rId1" Type="http://schemas.openxmlformats.org/officeDocument/2006/relationships/slideLayout" Target="../slideLayouts/slideLayout5.xml"/><Relationship Id="rId4" Type="http://schemas.openxmlformats.org/officeDocument/2006/relationships/chart" Target="../charts/chart3.xml"/></Relationships>
</file>

<file path=ppt/slides/_rels/slide36.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31.xml"/><Relationship Id="rId1" Type="http://schemas.openxmlformats.org/officeDocument/2006/relationships/slideLayout" Target="../slideLayouts/slideLayout5.xml"/><Relationship Id="rId4" Type="http://schemas.openxmlformats.org/officeDocument/2006/relationships/image" Target="../media/image33.jpeg"/></Relationships>
</file>

<file path=ppt/slides/_rels/slide37.xml.rels><?xml version="1.0" encoding="UTF-8" standalone="yes"?>
<Relationships xmlns="http://schemas.openxmlformats.org/package/2006/relationships"><Relationship Id="rId3" Type="http://schemas.openxmlformats.org/officeDocument/2006/relationships/image" Target="../media/image34.png"/><Relationship Id="rId7" Type="http://schemas.openxmlformats.org/officeDocument/2006/relationships/image" Target="../media/image38.png"/><Relationship Id="rId2" Type="http://schemas.openxmlformats.org/officeDocument/2006/relationships/notesSlide" Target="../notesSlides/notesSlide32.xml"/><Relationship Id="rId1" Type="http://schemas.openxmlformats.org/officeDocument/2006/relationships/slideLayout" Target="../slideLayouts/slideLayout5.xml"/><Relationship Id="rId6" Type="http://schemas.openxmlformats.org/officeDocument/2006/relationships/image" Target="../media/image37.png"/><Relationship Id="rId5" Type="http://schemas.openxmlformats.org/officeDocument/2006/relationships/image" Target="../media/image36.png"/><Relationship Id="rId4" Type="http://schemas.openxmlformats.org/officeDocument/2006/relationships/image" Target="../media/image35.png"/></Relationships>
</file>

<file path=ppt/slides/_rels/slide38.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33.xml"/><Relationship Id="rId1" Type="http://schemas.openxmlformats.org/officeDocument/2006/relationships/slideLayout" Target="../slideLayouts/slideLayout5.xml"/></Relationships>
</file>

<file path=ppt/slides/_rels/slide3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34.xml"/><Relationship Id="rId1" Type="http://schemas.openxmlformats.org/officeDocument/2006/relationships/slideLayout" Target="../slideLayouts/slideLayout3.xml"/><Relationship Id="rId5" Type="http://schemas.openxmlformats.org/officeDocument/2006/relationships/hyperlink" Target="https://www.youtube.com/watch?v=kZhL5SPtn6A" TargetMode="External"/><Relationship Id="rId4" Type="http://schemas.openxmlformats.org/officeDocument/2006/relationships/hyperlink" Target="https://logistify.app/" TargetMode="Externa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37.xml"/><Relationship Id="rId1" Type="http://schemas.openxmlformats.org/officeDocument/2006/relationships/slideLayout" Target="../slideLayouts/slideLayout7.xml"/><Relationship Id="rId4" Type="http://schemas.openxmlformats.org/officeDocument/2006/relationships/image" Target="../media/image42.png"/></Relationships>
</file>

<file path=ppt/slides/_rels/slide4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8.xml"/><Relationship Id="rId1" Type="http://schemas.openxmlformats.org/officeDocument/2006/relationships/slideLayout" Target="../slideLayouts/slideLayout8.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39.xml"/><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40.xml"/><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41.xml"/><Relationship Id="rId1" Type="http://schemas.openxmlformats.org/officeDocument/2006/relationships/slideLayout" Target="../slideLayouts/slideLayout3.xml"/><Relationship Id="rId6" Type="http://schemas.openxmlformats.org/officeDocument/2006/relationships/hyperlink" Target="https://studyflix.de/erdkunde/rhein-verlauf-6059" TargetMode="External"/><Relationship Id="rId5" Type="http://schemas.openxmlformats.org/officeDocument/2006/relationships/hyperlink" Target="https://studyflix.de/erdkunde/donau-verlauf-5762?topic_id=541" TargetMode="External"/><Relationship Id="rId4" Type="http://schemas.openxmlformats.org/officeDocument/2006/relationships/image" Target="../media/image46.png"/></Relationships>
</file>

<file path=ppt/slides/_rels/slide47.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42.xml"/><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notesSlide" Target="../notesSlides/notesSlide43.xm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notesSlide" Target="../notesSlides/notesSlide44.xml"/><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notesSlide" Target="../notesSlides/notesSlide45.xml"/><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51.jpg"/><Relationship Id="rId2" Type="http://schemas.openxmlformats.org/officeDocument/2006/relationships/notesSlide" Target="../notesSlides/notesSlide46.xml"/><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47.xml"/><Relationship Id="rId1" Type="http://schemas.openxmlformats.org/officeDocument/2006/relationships/slideLayout" Target="../slideLayouts/slideLayout7.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notesSlide" Target="../notesSlides/notesSlide48.xml"/><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slideLayout" Target="../slideLayouts/slideLayout3.xml"/><Relationship Id="rId1" Type="http://schemas.openxmlformats.org/officeDocument/2006/relationships/video" Target="https://www.youtube.com/embed/9sF_Sx2CVqA?feature=oembed" TargetMode="External"/><Relationship Id="rId4" Type="http://schemas.openxmlformats.org/officeDocument/2006/relationships/hyperlink" Target="https://youtu.be/9sF_Sx2CVqA?si=FfQC8LWEWilxrAb9" TargetMode="External"/></Relationships>
</file>

<file path=ppt/slides/_rels/slide55.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notesSlide" Target="../notesSlides/notesSlide49.xml"/><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55.jpg"/><Relationship Id="rId2" Type="http://schemas.openxmlformats.org/officeDocument/2006/relationships/notesSlide" Target="../notesSlides/notesSlide50.xml"/><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8.xml.rels><?xml version="1.0" encoding="UTF-8" standalone="yes"?>
<Relationships xmlns="http://schemas.openxmlformats.org/package/2006/relationships"><Relationship Id="rId3" Type="http://schemas.openxmlformats.org/officeDocument/2006/relationships/image" Target="../media/image56.jpg"/><Relationship Id="rId2" Type="http://schemas.openxmlformats.org/officeDocument/2006/relationships/notesSlide" Target="../notesSlides/notesSlide51.xml"/><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52.xml"/><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notesSlide" Target="../notesSlides/notesSlide53.xml"/><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notesSlide" Target="../notesSlides/notesSlide54.xml"/><Relationship Id="rId1" Type="http://schemas.openxmlformats.org/officeDocument/2006/relationships/slideLayout" Target="../slideLayouts/slideLayout5.xml"/></Relationships>
</file>

<file path=ppt/slides/_rels/slide62.xml.rels><?xml version="1.0" encoding="UTF-8" standalone="yes"?>
<Relationships xmlns="http://schemas.openxmlformats.org/package/2006/relationships"><Relationship Id="rId3" Type="http://schemas.openxmlformats.org/officeDocument/2006/relationships/chart" Target="../charts/chart6.xml"/><Relationship Id="rId2" Type="http://schemas.openxmlformats.org/officeDocument/2006/relationships/notesSlide" Target="../notesSlides/notesSlide55.xml"/><Relationship Id="rId1" Type="http://schemas.openxmlformats.org/officeDocument/2006/relationships/slideLayout" Target="../slideLayouts/slideLayout5.xml"/></Relationships>
</file>

<file path=ppt/slides/_rels/slide63.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notesSlide" Target="../notesSlides/notesSlide56.xml"/><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notesSlide" Target="../notesSlides/notesSlide57.xml"/><Relationship Id="rId1" Type="http://schemas.openxmlformats.org/officeDocument/2006/relationships/slideLayout" Target="../slideLayouts/slideLayout5.xml"/></Relationships>
</file>

<file path=ppt/slides/_rels/slide65.xml.rels><?xml version="1.0" encoding="UTF-8" standalone="yes"?>
<Relationships xmlns="http://schemas.openxmlformats.org/package/2006/relationships"><Relationship Id="rId3" Type="http://schemas.openxmlformats.org/officeDocument/2006/relationships/hyperlink" Target="http://www.danubecommission.org/" TargetMode="External"/><Relationship Id="rId2" Type="http://schemas.openxmlformats.org/officeDocument/2006/relationships/notesSlide" Target="../notesSlides/notesSlide58.xml"/><Relationship Id="rId1" Type="http://schemas.openxmlformats.org/officeDocument/2006/relationships/slideLayout" Target="../slideLayouts/slideLayout5.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5.xml"/></Relationships>
</file>

<file path=ppt/slides/_rels/slide67.xml.rels><?xml version="1.0" encoding="UTF-8" standalone="yes"?>
<Relationships xmlns="http://schemas.openxmlformats.org/package/2006/relationships"><Relationship Id="rId3" Type="http://schemas.openxmlformats.org/officeDocument/2006/relationships/image" Target="../media/image18.svg"/><Relationship Id="rId2" Type="http://schemas.openxmlformats.org/officeDocument/2006/relationships/notesSlide" Target="../notesSlides/notesSlide60.xml"/><Relationship Id="rId1" Type="http://schemas.openxmlformats.org/officeDocument/2006/relationships/slideLayout" Target="../slideLayouts/slideLayout3.xml"/></Relationships>
</file>

<file path=ppt/slides/_rels/slide68.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notesSlide" Target="../notesSlides/notesSlide61.xml"/><Relationship Id="rId1" Type="http://schemas.openxmlformats.org/officeDocument/2006/relationships/slideLayout" Target="../slideLayouts/slideLayout7.xml"/><Relationship Id="rId4" Type="http://schemas.openxmlformats.org/officeDocument/2006/relationships/image" Target="../media/image62.jpeg"/></Relationships>
</file>

<file path=ppt/slides/_rels/slide69.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notesSlide" Target="../notesSlides/notesSlide62.xml"/><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3" Type="http://schemas.openxmlformats.org/officeDocument/2006/relationships/hyperlink" Target="http://creativecommons.org/licenses/by/4.0/deed.de" TargetMode="External"/><Relationship Id="rId2" Type="http://schemas.openxmlformats.org/officeDocument/2006/relationships/notesSlide" Target="../notesSlides/notesSlide63.xml"/><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3" Type="http://schemas.openxmlformats.org/officeDocument/2006/relationships/hyperlink" Target="mailto:rewway@fh-steyr.at" TargetMode="External"/><Relationship Id="rId2" Type="http://schemas.openxmlformats.org/officeDocument/2006/relationships/notesSlide" Target="../notesSlides/notesSlide64.xml"/><Relationship Id="rId1" Type="http://schemas.openxmlformats.org/officeDocument/2006/relationships/slideLayout" Target="../slideLayouts/slideLayout7.xml"/><Relationship Id="rId5" Type="http://schemas.openxmlformats.org/officeDocument/2006/relationships/hyperlink" Target="https://rewway.at/de/seiten/vermitteln" TargetMode="External"/><Relationship Id="rId4" Type="http://schemas.openxmlformats.org/officeDocument/2006/relationships/hyperlink" Target="http://www.rewway.at/de/lehrmittel/" TargetMode="External"/></Relationships>
</file>

<file path=ppt/slides/_rels/slide73.xml.rels><?xml version="1.0" encoding="UTF-8" standalone="yes"?>
<Relationships xmlns="http://schemas.openxmlformats.org/package/2006/relationships"><Relationship Id="rId2" Type="http://schemas.openxmlformats.org/officeDocument/2006/relationships/notesSlide" Target="../notesSlides/notesSlide65.xml"/><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notesSlide" Target="../notesSlides/notesSlide66.xml"/><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67.xml"/><Relationship Id="rId1" Type="http://schemas.openxmlformats.org/officeDocument/2006/relationships/slideLayout" Target="../slideLayouts/slideLayout7.xml"/></Relationships>
</file>

<file path=ppt/slides/_rels/slide150.xml.rels><?xml version="1.0" encoding="UTF-8" standalone="yes"?>
<Relationships xmlns="http://schemas.openxmlformats.org/package/2006/relationships"><Relationship Id="rId1" Type="http://schemas.openxmlformats.org/officeDocument/2006/relationships/slideLayout" Target="../slideLayouts/slideLayout40.xml"/></Relationships>
</file>

<file path=ppt/slides/_rels/slide370.xml.rels><?xml version="1.0" encoding="UTF-8" standalone="yes"?>
<Relationships xmlns="http://schemas.openxmlformats.org/package/2006/relationships"><Relationship Id="rId1" Type="http://schemas.openxmlformats.org/officeDocument/2006/relationships/slideLayout" Target="../slideLayouts/slideLayout40.xml"/></Relationships>
</file>

<file path=ppt/slides/_rels/slide610.xml.rels><?xml version="1.0" encoding="UTF-8" standalone="yes"?>
<Relationships xmlns="http://schemas.openxmlformats.org/package/2006/relationships"><Relationship Id="rId1" Type="http://schemas.openxmlformats.org/officeDocument/2006/relationships/slideLayout" Target="../slideLayouts/slideLayout4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Untertitel 5">
            <a:extLst>
              <a:ext uri="{FF2B5EF4-FFF2-40B4-BE49-F238E27FC236}">
                <a16:creationId xmlns:a16="http://schemas.microsoft.com/office/drawing/2014/main" id="{F1DF8EF6-1EEF-4ED2-BD51-9744B08F9213}"/>
              </a:ext>
            </a:extLst>
          </p:cNvPr>
          <p:cNvSpPr>
            <a:spLocks noGrp="1"/>
          </p:cNvSpPr>
          <p:nvPr>
            <p:ph type="subTitle" idx="1"/>
          </p:nvPr>
        </p:nvSpPr>
        <p:spPr/>
        <p:txBody>
          <a:bodyPr/>
          <a:lstStyle/>
          <a:p>
            <a:r>
              <a:rPr lang="de-AT"/>
              <a:t>Lehrunterlagen</a:t>
            </a:r>
          </a:p>
        </p:txBody>
      </p:sp>
      <p:sp>
        <p:nvSpPr>
          <p:cNvPr id="5" name="Titel 4">
            <a:extLst>
              <a:ext uri="{FF2B5EF4-FFF2-40B4-BE49-F238E27FC236}">
                <a16:creationId xmlns:a16="http://schemas.microsoft.com/office/drawing/2014/main" id="{FDC3F7F4-9A05-4D69-87F5-695C7E9B71F0}"/>
              </a:ext>
            </a:extLst>
          </p:cNvPr>
          <p:cNvSpPr>
            <a:spLocks noGrp="1"/>
          </p:cNvSpPr>
          <p:nvPr>
            <p:ph type="title"/>
          </p:nvPr>
        </p:nvSpPr>
        <p:spPr/>
        <p:txBody>
          <a:bodyPr/>
          <a:lstStyle/>
          <a:p>
            <a:r>
              <a:rPr lang="de-AT" dirty="0">
                <a:cs typeface="Arial" panose="020B0604020202020204" pitchFamily="34" charset="0"/>
              </a:rPr>
              <a:t>Europäische Wasserstraßen: Strukturen, Bedeutung und die Rolle der Donau</a:t>
            </a:r>
            <a:br>
              <a:rPr lang="de-AT" dirty="0">
                <a:cs typeface="Arial" panose="020B0604020202020204" pitchFamily="34" charset="0"/>
              </a:rPr>
            </a:br>
            <a:endParaRPr lang="de-AT" dirty="0"/>
          </a:p>
        </p:txBody>
      </p:sp>
    </p:spTree>
    <p:extLst>
      <p:ext uri="{BB962C8B-B14F-4D97-AF65-F5344CB8AC3E}">
        <p14:creationId xmlns:p14="http://schemas.microsoft.com/office/powerpoint/2010/main" val="28182165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12EA179-76BB-A1CD-CCC3-2BB72FC23D21}"/>
              </a:ext>
            </a:extLst>
          </p:cNvPr>
          <p:cNvSpPr>
            <a:spLocks noGrp="1"/>
          </p:cNvSpPr>
          <p:nvPr>
            <p:ph type="title"/>
          </p:nvPr>
        </p:nvSpPr>
        <p:spPr>
          <a:xfrm>
            <a:off x="592537" y="640040"/>
            <a:ext cx="9524229" cy="792976"/>
          </a:xfrm>
        </p:spPr>
        <p:txBody>
          <a:bodyPr/>
          <a:lstStyle/>
          <a:p>
            <a:r>
              <a:rPr lang="de-AT"/>
              <a:t>Wie man am besten mit diesem Lehrmaterial arbeitet</a:t>
            </a:r>
          </a:p>
        </p:txBody>
      </p:sp>
      <p:sp>
        <p:nvSpPr>
          <p:cNvPr id="3" name="Inhaltsplatzhalter 2">
            <a:extLst>
              <a:ext uri="{FF2B5EF4-FFF2-40B4-BE49-F238E27FC236}">
                <a16:creationId xmlns:a16="http://schemas.microsoft.com/office/drawing/2014/main" id="{DCFA72EE-9795-142E-AA2D-DCDF0AAD260F}"/>
              </a:ext>
            </a:extLst>
          </p:cNvPr>
          <p:cNvSpPr>
            <a:spLocks noGrp="1"/>
          </p:cNvSpPr>
          <p:nvPr>
            <p:ph idx="1"/>
          </p:nvPr>
        </p:nvSpPr>
        <p:spPr/>
        <p:txBody>
          <a:bodyPr/>
          <a:lstStyle/>
          <a:p>
            <a:r>
              <a:rPr lang="de-AT" sz="2200" dirty="0">
                <a:solidFill>
                  <a:schemeClr val="tx2"/>
                </a:solidFill>
              </a:rPr>
              <a:t>Power Point: </a:t>
            </a:r>
            <a:r>
              <a:rPr lang="de-AT" sz="2200" dirty="0"/>
              <a:t>In der folgenden PowerPoint wird eine Einführung in das Thema „Europäische Wasserstraßen“ präsentiert. Zu jeder Folie finden Sie im Notizfeld Sprechtexte, Erklärungen und Quellenangaben. Aktivitätsfolien sind gelb hinterlegt und beinhalten praktische Beispiele, Übungen, Videos und andere interaktive Elemente, die speziell für den Einsatz im Unterricht aufbereitet wurden.</a:t>
            </a:r>
          </a:p>
          <a:p>
            <a:r>
              <a:rPr lang="de-AT" sz="2200" dirty="0">
                <a:solidFill>
                  <a:schemeClr val="tx2"/>
                </a:solidFill>
              </a:rPr>
              <a:t>Videos und ergänzende Übungen: </a:t>
            </a:r>
            <a:r>
              <a:rPr lang="de-AT" sz="2200" dirty="0"/>
              <a:t>Videos und Übungen zum Thema finden Sie hier in der Präsentation auf den farblich hinterlegten Aktivitätsfolien als auch unter: </a:t>
            </a:r>
            <a:r>
              <a:rPr lang="de-AT" sz="2200" dirty="0">
                <a:hlinkClick r:id="rId2"/>
              </a:rPr>
              <a:t>https://www.rewway.at/de/lehrmittel/</a:t>
            </a:r>
            <a:br>
              <a:rPr lang="de-AT" sz="2200" dirty="0"/>
            </a:br>
            <a:r>
              <a:rPr lang="de-AT" sz="2200" dirty="0"/>
              <a:t>Alle Lehrmittel beinhalten eine kompakte Übersicht, welche die Unterrichtsplanung erleichtert: Lernziele, Zielgruppen, Schwierigkeitsgrad, Methoden und Anknüpfungspunkte zum Lehrplan.</a:t>
            </a:r>
          </a:p>
          <a:p>
            <a:r>
              <a:rPr lang="de-AT" sz="2200" dirty="0">
                <a:solidFill>
                  <a:schemeClr val="tx2"/>
                </a:solidFill>
              </a:rPr>
              <a:t>Quellenverzeichnis:</a:t>
            </a:r>
            <a:r>
              <a:rPr lang="de-AT" sz="2200" dirty="0"/>
              <a:t> Die für die Präsentation verwendeten Quellen sind im jeweiligen Notizfeld der einzelnen Folien als auch am Ende der PowerPoint verfügbar.</a:t>
            </a:r>
          </a:p>
          <a:p>
            <a:endParaRPr lang="de-AT" dirty="0"/>
          </a:p>
        </p:txBody>
      </p:sp>
      <p:sp>
        <p:nvSpPr>
          <p:cNvPr id="4" name="Datumsplatzhalter 3">
            <a:extLst>
              <a:ext uri="{FF2B5EF4-FFF2-40B4-BE49-F238E27FC236}">
                <a16:creationId xmlns:a16="http://schemas.microsoft.com/office/drawing/2014/main" id="{D214CAD0-B5AC-10B9-AA9B-AD2714EE190E}"/>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9" name="Fußzeilenplatzhalter 2">
            <a:extLst>
              <a:ext uri="{FF2B5EF4-FFF2-40B4-BE49-F238E27FC236}">
                <a16:creationId xmlns:a16="http://schemas.microsoft.com/office/drawing/2014/main" id="{F8C65F85-1282-1C63-61E0-AEBA624227A5}"/>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dirty="0">
                <a:cs typeface="Arial" panose="020B0604020202020204" pitchFamily="34" charset="0"/>
              </a:rPr>
              <a:t>Europäische Wasserstraßen: Strukturen, Bedeutung und die Rolle der Donau</a:t>
            </a:r>
            <a:endParaRPr lang="de-AT" dirty="0"/>
          </a:p>
        </p:txBody>
      </p:sp>
      <p:sp>
        <p:nvSpPr>
          <p:cNvPr id="6" name="Foliennummernplatzhalter 5">
            <a:extLst>
              <a:ext uri="{FF2B5EF4-FFF2-40B4-BE49-F238E27FC236}">
                <a16:creationId xmlns:a16="http://schemas.microsoft.com/office/drawing/2014/main" id="{423842EB-9A05-CB64-E212-391B1007CF1A}"/>
              </a:ext>
              <a:ext uri="{C183D7F6-B498-43B3-948B-1728B52AA6E4}">
                <adec:decorative xmlns:adec="http://schemas.microsoft.com/office/drawing/2017/decorative" val="1"/>
              </a:ext>
            </a:extLst>
          </p:cNvPr>
          <p:cNvSpPr>
            <a:spLocks noGrp="1"/>
          </p:cNvSpPr>
          <p:nvPr>
            <p:ph type="sldNum" sz="quarter" idx="12"/>
          </p:nvPr>
        </p:nvSpPr>
        <p:spPr>
          <a:xfrm>
            <a:off x="891348" y="6356350"/>
            <a:ext cx="2132587" cy="365125"/>
          </a:xfrm>
        </p:spPr>
        <p:txBody>
          <a:bodyPr/>
          <a:lstStyle/>
          <a:p>
            <a:fld id="{0AF89F37-6AD9-4F74-BC17-19E39A25D257}" type="slidenum">
              <a:rPr lang="de-AT" smtClean="0"/>
              <a:pPr/>
              <a:t>2</a:t>
            </a:fld>
            <a:endParaRPr lang="de-AT"/>
          </a:p>
        </p:txBody>
      </p:sp>
    </p:spTree>
    <p:extLst>
      <p:ext uri="{BB962C8B-B14F-4D97-AF65-F5344CB8AC3E}">
        <p14:creationId xmlns:p14="http://schemas.microsoft.com/office/powerpoint/2010/main" val="2797899128"/>
      </p:ext>
    </p:extLst>
  </p:cSld>
  <p:clrMapOvr>
    <a:masterClrMapping/>
  </p:clrMapOvr>
  <p:transition spd="slow">
    <p:push/>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DD0E3E-A49F-CC6D-D059-AF1EF8E0A88F}"/>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646168B9-6573-A0A5-B91B-E4A50E53D0B8}"/>
              </a:ext>
            </a:extLst>
          </p:cNvPr>
          <p:cNvSpPr>
            <a:spLocks noGrp="1"/>
          </p:cNvSpPr>
          <p:nvPr>
            <p:ph type="title"/>
          </p:nvPr>
        </p:nvSpPr>
        <p:spPr>
          <a:xfrm>
            <a:off x="592537" y="640040"/>
            <a:ext cx="9524229" cy="792976"/>
          </a:xfrm>
        </p:spPr>
        <p:txBody>
          <a:bodyPr/>
          <a:lstStyle/>
          <a:p>
            <a:r>
              <a:rPr lang="de-AT"/>
              <a:t>Lernziele und Zielgruppen</a:t>
            </a:r>
          </a:p>
        </p:txBody>
      </p:sp>
      <p:sp>
        <p:nvSpPr>
          <p:cNvPr id="3" name="Inhaltsplatzhalter 2">
            <a:extLst>
              <a:ext uri="{FF2B5EF4-FFF2-40B4-BE49-F238E27FC236}">
                <a16:creationId xmlns:a16="http://schemas.microsoft.com/office/drawing/2014/main" id="{1F959BDB-30E6-819F-8559-AB95A5C80D00}"/>
              </a:ext>
              <a:ext uri="{C183D7F6-B498-43B3-948B-1728B52AA6E4}">
                <adec:decorative xmlns:adec="http://schemas.microsoft.com/office/drawing/2017/decorative" val="1"/>
              </a:ext>
            </a:extLst>
          </p:cNvPr>
          <p:cNvSpPr>
            <a:spLocks noGrp="1"/>
          </p:cNvSpPr>
          <p:nvPr>
            <p:ph idx="1"/>
          </p:nvPr>
        </p:nvSpPr>
        <p:spPr>
          <a:xfrm>
            <a:off x="592538" y="1433016"/>
            <a:ext cx="10954420" cy="4743947"/>
          </a:xfrm>
        </p:spPr>
        <p:txBody>
          <a:bodyPr/>
          <a:lstStyle/>
          <a:p>
            <a:pPr marL="0" indent="0">
              <a:buNone/>
            </a:pPr>
            <a:r>
              <a:rPr lang="de-AT" dirty="0">
                <a:solidFill>
                  <a:schemeClr val="tx2"/>
                </a:solidFill>
              </a:rPr>
              <a:t>Lernziele:</a:t>
            </a:r>
          </a:p>
          <a:p>
            <a:pPr marL="0" indent="0">
              <a:lnSpc>
                <a:spcPct val="100000"/>
              </a:lnSpc>
              <a:buNone/>
            </a:pPr>
            <a:r>
              <a:rPr lang="de-AT" dirty="0"/>
              <a:t>Die Lernenden kennen die wichtigsten Binnenwasserstraßen in Europa und können insbesondere Rhein und Donau benennen sowie deren zentrale Bedeutung für Transport und Wirtschaft erklären.</a:t>
            </a:r>
          </a:p>
          <a:p>
            <a:pPr marL="0" indent="0">
              <a:lnSpc>
                <a:spcPct val="100000"/>
              </a:lnSpc>
              <a:buNone/>
            </a:pPr>
            <a:r>
              <a:rPr lang="de-AT" dirty="0"/>
              <a:t>Die Lernenden verstehen die grundlegenden Strukturen von Wasserstraßen und deren Infrastruktur sowie zentrale Instandhaltungsmaßnahmen und äußere Einflussfaktoren.</a:t>
            </a:r>
          </a:p>
          <a:p>
            <a:pPr marL="0" indent="0">
              <a:lnSpc>
                <a:spcPct val="100000"/>
              </a:lnSpc>
              <a:buNone/>
            </a:pPr>
            <a:r>
              <a:rPr lang="de-AT" dirty="0"/>
              <a:t>Die Lernenden haben einen Überblick über den Güterverkehr mit dem Binnenschiff sowie über zentrale Güterarten und Transportmengen und verstehen die Funktion von Häfen als wichtige Umschlagspunkte.</a:t>
            </a:r>
          </a:p>
          <a:p>
            <a:pPr marL="0" indent="0">
              <a:lnSpc>
                <a:spcPct val="100000"/>
              </a:lnSpc>
              <a:buNone/>
            </a:pPr>
            <a:r>
              <a:rPr lang="de-AT" dirty="0"/>
              <a:t>Die Lernenden können die Donau als bedeutende europäische Binnenwasserstraße beschreiben sowie wesentliche Transportvolumina und Güterarten erläutern und deren wirtschaftliche Bedeutung einordnen.</a:t>
            </a:r>
          </a:p>
          <a:p>
            <a:pPr marL="0" indent="0">
              <a:lnSpc>
                <a:spcPct val="100000"/>
              </a:lnSpc>
              <a:buNone/>
            </a:pPr>
            <a:endParaRPr lang="de-AT" dirty="0"/>
          </a:p>
          <a:p>
            <a:pPr marL="0" indent="0">
              <a:buNone/>
            </a:pPr>
            <a:r>
              <a:rPr lang="de-AT" dirty="0">
                <a:solidFill>
                  <a:schemeClr val="tx2"/>
                </a:solidFill>
              </a:rPr>
              <a:t>Zielgruppen:</a:t>
            </a:r>
          </a:p>
          <a:p>
            <a:pPr marL="0" indent="0">
              <a:buNone/>
            </a:pPr>
            <a:r>
              <a:rPr lang="de-AT" dirty="0" err="1"/>
              <a:t>Schüler:innen</a:t>
            </a:r>
            <a:r>
              <a:rPr lang="de-AT" dirty="0"/>
              <a:t> der Oberstufen (AHS) bzw. BHS</a:t>
            </a:r>
            <a:br>
              <a:rPr lang="de-AT" dirty="0"/>
            </a:br>
            <a:r>
              <a:rPr lang="de-AT" dirty="0" err="1"/>
              <a:t>Berufsschüler:innen</a:t>
            </a:r>
            <a:br>
              <a:rPr lang="de-AT" dirty="0"/>
            </a:br>
            <a:r>
              <a:rPr lang="de-AT" dirty="0"/>
              <a:t>Studierende zur Einführung in die Themenfelder Transportlogistik, Binnenschifffahrt und multimodale Verkehre</a:t>
            </a:r>
            <a:br>
              <a:rPr lang="de-AT" dirty="0"/>
            </a:br>
            <a:r>
              <a:rPr lang="de-AT" dirty="0"/>
              <a:t>Quereinsteigende und Fachkräfte aus anderen Branchen</a:t>
            </a:r>
          </a:p>
          <a:p>
            <a:pPr marL="0" indent="0">
              <a:buNone/>
            </a:pPr>
            <a:endParaRPr lang="de-AT" dirty="0">
              <a:solidFill>
                <a:schemeClr val="tx2"/>
              </a:solidFill>
            </a:endParaRPr>
          </a:p>
        </p:txBody>
      </p:sp>
      <p:sp>
        <p:nvSpPr>
          <p:cNvPr id="4" name="Datumsplatzhalter 3">
            <a:extLst>
              <a:ext uri="{FF2B5EF4-FFF2-40B4-BE49-F238E27FC236}">
                <a16:creationId xmlns:a16="http://schemas.microsoft.com/office/drawing/2014/main" id="{4F44904E-94B9-F009-3FA9-F67C679FD3FE}"/>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6" name="Foliennummernplatzhalter 5">
            <a:extLst>
              <a:ext uri="{FF2B5EF4-FFF2-40B4-BE49-F238E27FC236}">
                <a16:creationId xmlns:a16="http://schemas.microsoft.com/office/drawing/2014/main" id="{1A0C25F0-CA47-8A39-9012-DA524DDC55F1}"/>
              </a:ext>
              <a:ext uri="{C183D7F6-B498-43B3-948B-1728B52AA6E4}">
                <adec:decorative xmlns:adec="http://schemas.microsoft.com/office/drawing/2017/decorative" val="1"/>
              </a:ext>
            </a:extLst>
          </p:cNvPr>
          <p:cNvSpPr>
            <a:spLocks noGrp="1"/>
          </p:cNvSpPr>
          <p:nvPr>
            <p:ph type="sldNum" sz="quarter" idx="12"/>
          </p:nvPr>
        </p:nvSpPr>
        <p:spPr>
          <a:xfrm>
            <a:off x="891348" y="6356350"/>
            <a:ext cx="2132587" cy="365125"/>
          </a:xfrm>
        </p:spPr>
        <p:txBody>
          <a:bodyPr/>
          <a:lstStyle/>
          <a:p>
            <a:fld id="{0AF89F37-6AD9-4F74-BC17-19E39A25D257}" type="slidenum">
              <a:rPr lang="de-AT" smtClean="0"/>
              <a:pPr/>
              <a:t>3</a:t>
            </a:fld>
            <a:endParaRPr lang="de-AT"/>
          </a:p>
        </p:txBody>
      </p:sp>
      <p:sp>
        <p:nvSpPr>
          <p:cNvPr id="5" name="Fußzeilenplatzhalter 2">
            <a:extLst>
              <a:ext uri="{FF2B5EF4-FFF2-40B4-BE49-F238E27FC236}">
                <a16:creationId xmlns:a16="http://schemas.microsoft.com/office/drawing/2014/main" id="{BAD26D24-C45C-3805-5445-028C9FBA52F3}"/>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dirty="0">
                <a:cs typeface="Arial" panose="020B0604020202020204" pitchFamily="34" charset="0"/>
              </a:rPr>
              <a:t>Europäische Wasserstraßen: Strukturen, Bedeutung und die Rolle der Donau</a:t>
            </a:r>
            <a:endParaRPr lang="de-AT" dirty="0"/>
          </a:p>
        </p:txBody>
      </p:sp>
    </p:spTree>
    <p:extLst>
      <p:ext uri="{BB962C8B-B14F-4D97-AF65-F5344CB8AC3E}">
        <p14:creationId xmlns:p14="http://schemas.microsoft.com/office/powerpoint/2010/main" val="1665795758"/>
      </p:ext>
    </p:extLst>
  </p:cSld>
  <p:clrMapOvr>
    <a:masterClrMapping/>
  </p:clrMapOvr>
  <p:transition spd="slow">
    <p:push/>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umsplatzhalter 1">
            <a:extLst>
              <a:ext uri="{FF2B5EF4-FFF2-40B4-BE49-F238E27FC236}">
                <a16:creationId xmlns:a16="http://schemas.microsoft.com/office/drawing/2014/main" id="{E94BADDA-A7E6-3DA2-50EC-68C9B4F60C16}"/>
              </a:ext>
            </a:extLst>
          </p:cNvPr>
          <p:cNvSpPr>
            <a:spLocks noGrp="1"/>
          </p:cNvSpPr>
          <p:nvPr>
            <p:ph type="dt" sz="half" idx="10"/>
          </p:nvPr>
        </p:nvSpPr>
        <p:spPr/>
        <p:txBody>
          <a:bodyPr/>
          <a:lstStyle/>
          <a:p>
            <a:r>
              <a:rPr lang="de-AT"/>
              <a:t>Folie</a:t>
            </a:r>
          </a:p>
        </p:txBody>
      </p:sp>
      <p:sp>
        <p:nvSpPr>
          <p:cNvPr id="4" name="Foliennummernplatzhalter 3">
            <a:extLst>
              <a:ext uri="{FF2B5EF4-FFF2-40B4-BE49-F238E27FC236}">
                <a16:creationId xmlns:a16="http://schemas.microsoft.com/office/drawing/2014/main" id="{59CDCE50-0DC1-A534-711F-BCA3FF7BF97D}"/>
              </a:ext>
            </a:extLst>
          </p:cNvPr>
          <p:cNvSpPr>
            <a:spLocks noGrp="1"/>
          </p:cNvSpPr>
          <p:nvPr>
            <p:ph type="sldNum" sz="quarter" idx="12"/>
          </p:nvPr>
        </p:nvSpPr>
        <p:spPr/>
        <p:txBody>
          <a:bodyPr/>
          <a:lstStyle/>
          <a:p>
            <a:fld id="{0AF89F37-6AD9-4F74-BC17-19E39A25D257}" type="slidenum">
              <a:rPr lang="de-AT" smtClean="0"/>
              <a:pPr/>
              <a:t>4</a:t>
            </a:fld>
            <a:endParaRPr lang="de-AT"/>
          </a:p>
        </p:txBody>
      </p:sp>
      <p:sp>
        <p:nvSpPr>
          <p:cNvPr id="5" name="Titel 4">
            <a:extLst>
              <a:ext uri="{FF2B5EF4-FFF2-40B4-BE49-F238E27FC236}">
                <a16:creationId xmlns:a16="http://schemas.microsoft.com/office/drawing/2014/main" id="{22578EC1-28FD-5D7F-D236-E15385A21302}"/>
              </a:ext>
            </a:extLst>
          </p:cNvPr>
          <p:cNvSpPr>
            <a:spLocks noGrp="1"/>
          </p:cNvSpPr>
          <p:nvPr>
            <p:ph type="title"/>
          </p:nvPr>
        </p:nvSpPr>
        <p:spPr/>
        <p:txBody>
          <a:bodyPr/>
          <a:lstStyle/>
          <a:p>
            <a:r>
              <a:rPr lang="de-AT" dirty="0"/>
              <a:t>Interaktives Video</a:t>
            </a:r>
          </a:p>
        </p:txBody>
      </p:sp>
      <p:sp>
        <p:nvSpPr>
          <p:cNvPr id="6" name="Inhaltsplatzhalter 5">
            <a:extLst>
              <a:ext uri="{FF2B5EF4-FFF2-40B4-BE49-F238E27FC236}">
                <a16:creationId xmlns:a16="http://schemas.microsoft.com/office/drawing/2014/main" id="{97BD5A68-DCAA-09F2-3A4D-A2E351D2DE7F}"/>
              </a:ext>
            </a:extLst>
          </p:cNvPr>
          <p:cNvSpPr>
            <a:spLocks noGrp="1"/>
          </p:cNvSpPr>
          <p:nvPr>
            <p:ph idx="1"/>
          </p:nvPr>
        </p:nvSpPr>
        <p:spPr>
          <a:xfrm>
            <a:off x="6096000" y="2628899"/>
            <a:ext cx="5450957" cy="3548063"/>
          </a:xfrm>
        </p:spPr>
        <p:txBody>
          <a:bodyPr/>
          <a:lstStyle/>
          <a:p>
            <a:pPr marL="0" indent="0">
              <a:buNone/>
            </a:pPr>
            <a:r>
              <a:rPr lang="de-AT" sz="2800" dirty="0">
                <a:hlinkClick r:id="rId3"/>
              </a:rPr>
              <a:t>https://rewway.at/de/lehrmittel/wasserstrassen-lebensraum-verkehrsweg</a:t>
            </a:r>
            <a:endParaRPr lang="de-AT" sz="2800" dirty="0"/>
          </a:p>
          <a:p>
            <a:endParaRPr lang="de-AT" dirty="0"/>
          </a:p>
        </p:txBody>
      </p:sp>
      <p:pic>
        <p:nvPicPr>
          <p:cNvPr id="8" name="Grafik 7">
            <a:extLst>
              <a:ext uri="{FF2B5EF4-FFF2-40B4-BE49-F238E27FC236}">
                <a16:creationId xmlns:a16="http://schemas.microsoft.com/office/drawing/2014/main" id="{77B9094E-15C3-CC97-0BC7-8A0CE44F2FA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92538" y="1923874"/>
            <a:ext cx="5355976" cy="3010252"/>
          </a:xfrm>
          <a:prstGeom prst="rect">
            <a:avLst/>
          </a:prstGeom>
        </p:spPr>
      </p:pic>
      <p:sp>
        <p:nvSpPr>
          <p:cNvPr id="7" name="Fußzeilenplatzhalter 2">
            <a:extLst>
              <a:ext uri="{FF2B5EF4-FFF2-40B4-BE49-F238E27FC236}">
                <a16:creationId xmlns:a16="http://schemas.microsoft.com/office/drawing/2014/main" id="{69391F28-6A82-1533-627F-9AC5BA51D0D6}"/>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dirty="0">
                <a:cs typeface="Arial" panose="020B0604020202020204" pitchFamily="34" charset="0"/>
              </a:rPr>
              <a:t>Europäische Wasserstraßen: Strukturen, Bedeutung und die Rolle der Donau</a:t>
            </a:r>
            <a:endParaRPr lang="de-AT" dirty="0"/>
          </a:p>
        </p:txBody>
      </p:sp>
    </p:spTree>
    <p:extLst>
      <p:ext uri="{BB962C8B-B14F-4D97-AF65-F5344CB8AC3E}">
        <p14:creationId xmlns:p14="http://schemas.microsoft.com/office/powerpoint/2010/main" val="2411324576"/>
      </p:ext>
    </p:extLst>
  </p:cSld>
  <p:clrMapOvr>
    <a:masterClrMapping/>
  </p:clrMapOvr>
  <p:transition spd="slow">
    <p:push/>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Datumsplatzhalter 9">
            <a:extLst>
              <a:ext uri="{FF2B5EF4-FFF2-40B4-BE49-F238E27FC236}">
                <a16:creationId xmlns:a16="http://schemas.microsoft.com/office/drawing/2014/main" id="{FC7F4AE3-EDBE-4CEE-96E8-87FB45479E93}"/>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mc:AlternateContent xmlns:mc="http://schemas.openxmlformats.org/markup-compatibility/2006" xmlns:psez="http://schemas.microsoft.com/office/powerpoint/2016/sectionzoom">
        <mc:Choice Requires="psez">
          <p:graphicFrame>
            <p:nvGraphicFramePr>
              <p:cNvPr id="4" name="Abschnittszoom 3" descr="Güterverkehr">
                <a:extLst>
                  <a:ext uri="{FF2B5EF4-FFF2-40B4-BE49-F238E27FC236}">
                    <a16:creationId xmlns:a16="http://schemas.microsoft.com/office/drawing/2014/main" id="{8788F7EE-238E-4125-A56C-59881478C583}"/>
                  </a:ext>
                  <a:ext uri="{C183D7F6-B498-43B3-948B-1728B52AA6E4}">
                    <adec:decorative xmlns:adec="http://schemas.microsoft.com/office/drawing/2017/decorative" val="0"/>
                  </a:ext>
                </a:extLst>
              </p:cNvPr>
              <p:cNvGraphicFramePr>
                <a:graphicFrameLocks noChangeAspect="1"/>
              </p:cNvGraphicFramePr>
              <p:nvPr>
                <p:extLst>
                  <p:ext uri="{D42A27DB-BD31-4B8C-83A1-F6EECF244321}">
                    <p14:modId xmlns:p14="http://schemas.microsoft.com/office/powerpoint/2010/main" val="2688507639"/>
                  </p:ext>
                </p:extLst>
              </p:nvPr>
            </p:nvGraphicFramePr>
            <p:xfrm>
              <a:off x="635074" y="974476"/>
              <a:ext cx="3898213" cy="2192745"/>
            </p:xfrm>
            <a:graphic>
              <a:graphicData uri="http://schemas.microsoft.com/office/powerpoint/2016/sectionzoom">
                <psez:sectionZm>
                  <psez:sectionZmObj sectionId="{5BED0FB8-C8EB-41CB-AAE6-C3CEC6551B66}">
                    <psez:zmPr id="{3BE20014-6DC8-4408-93F5-7456C65A4B84}" transitionDur="1000">
                      <p166:blipFill xmlns:p166="http://schemas.microsoft.com/office/powerpoint/2016/6/main">
                        <a:blip r:embed="rId2"/>
                        <a:stretch>
                          <a:fillRect/>
                        </a:stretch>
                      </p166:blipFill>
                      <p166:spPr xmlns:p166="http://schemas.microsoft.com/office/powerpoint/2016/6/main">
                        <a:xfrm>
                          <a:off x="0" y="0"/>
                          <a:ext cx="3898213" cy="2192745"/>
                        </a:xfrm>
                        <a:prstGeom prst="rect">
                          <a:avLst/>
                        </a:prstGeom>
                        <a:ln w="3175">
                          <a:solidFill>
                            <a:prstClr val="ltGray"/>
                          </a:solidFill>
                        </a:ln>
                      </p166:spPr>
                    </psez:zmPr>
                  </psez:sectionZmObj>
                </psez:sectionZm>
              </a:graphicData>
            </a:graphic>
          </p:graphicFrame>
        </mc:Choice>
        <mc:Fallback xmlns="">
          <p:pic>
            <p:nvPicPr>
              <p:cNvPr id="4" name="Abschnittszoom 3" descr="Güterverkehr">
                <a:hlinkClick r:id="rId3" action="ppaction://hlinksldjump"/>
                <a:extLst>
                  <a:ext uri="{FF2B5EF4-FFF2-40B4-BE49-F238E27FC236}">
                    <a16:creationId xmlns:a16="http://schemas.microsoft.com/office/drawing/2014/main" id="{8788F7EE-238E-4125-A56C-59881478C583}"/>
                  </a:ext>
                  <a:ext uri="{C183D7F6-B498-43B3-948B-1728B52AA6E4}">
                    <adec:decorative xmlns:adec="http://schemas.microsoft.com/office/drawing/2017/decorative" val="0"/>
                  </a:ext>
                </a:extLst>
              </p:cNvPr>
              <p:cNvPicPr>
                <a:picLocks noGrp="1" noRot="1" noChangeAspect="1" noMove="1" noResize="1" noEditPoints="1" noAdjustHandles="1" noChangeArrowheads="1" noChangeShapeType="1"/>
              </p:cNvPicPr>
              <p:nvPr/>
            </p:nvPicPr>
            <p:blipFill>
              <a:blip r:embed="rId4"/>
              <a:stretch>
                <a:fillRect/>
              </a:stretch>
            </p:blipFill>
            <p:spPr>
              <a:xfrm>
                <a:off x="635074" y="974476"/>
                <a:ext cx="3898213" cy="2192745"/>
              </a:xfrm>
              <a:prstGeom prst="rect">
                <a:avLst/>
              </a:prstGeom>
              <a:ln w="3175">
                <a:solidFill>
                  <a:prstClr val="ltGray"/>
                </a:solidFill>
              </a:ln>
            </p:spPr>
          </p:pic>
        </mc:Fallback>
      </mc:AlternateContent>
      <mc:AlternateContent xmlns:mc="http://schemas.openxmlformats.org/markup-compatibility/2006" xmlns:psez="http://schemas.microsoft.com/office/powerpoint/2016/sectionzoom">
        <mc:Choice Requires="psez">
          <p:graphicFrame>
            <p:nvGraphicFramePr>
              <p:cNvPr id="5" name="Abschnittszoom 4" descr="Verkehrsträger">
                <a:extLst>
                  <a:ext uri="{FF2B5EF4-FFF2-40B4-BE49-F238E27FC236}">
                    <a16:creationId xmlns:a16="http://schemas.microsoft.com/office/drawing/2014/main" id="{10FB0589-8174-44F8-95EE-301B7CB0FD31}"/>
                  </a:ext>
                </a:extLst>
              </p:cNvPr>
              <p:cNvGraphicFramePr>
                <a:graphicFrameLocks noChangeAspect="1"/>
              </p:cNvGraphicFramePr>
              <p:nvPr>
                <p:extLst>
                  <p:ext uri="{D42A27DB-BD31-4B8C-83A1-F6EECF244321}">
                    <p14:modId xmlns:p14="http://schemas.microsoft.com/office/powerpoint/2010/main" val="2306836514"/>
                  </p:ext>
                </p:extLst>
              </p:nvPr>
            </p:nvGraphicFramePr>
            <p:xfrm>
              <a:off x="4876298" y="974477"/>
              <a:ext cx="3898213" cy="2192745"/>
            </p:xfrm>
            <a:graphic>
              <a:graphicData uri="http://schemas.microsoft.com/office/powerpoint/2016/sectionzoom">
                <psez:sectionZm>
                  <psez:sectionZmObj sectionId="{1DEC3E3E-6CA0-47FB-A34E-64AEC245635D}">
                    <psez:zmPr id="{3C6425D8-EFF0-477B-8F33-C20A172F45BE}" transitionDur="1000">
                      <p166:blipFill xmlns:p166="http://schemas.microsoft.com/office/powerpoint/2016/6/main">
                        <a:blip r:embed="rId5"/>
                        <a:stretch>
                          <a:fillRect/>
                        </a:stretch>
                      </p166:blipFill>
                      <p166:spPr xmlns:p166="http://schemas.microsoft.com/office/powerpoint/2016/6/main">
                        <a:xfrm>
                          <a:off x="0" y="0"/>
                          <a:ext cx="3898213" cy="2192745"/>
                        </a:xfrm>
                        <a:prstGeom prst="rect">
                          <a:avLst/>
                        </a:prstGeom>
                        <a:ln w="3175">
                          <a:solidFill>
                            <a:prstClr val="ltGray"/>
                          </a:solidFill>
                        </a:ln>
                      </p166:spPr>
                    </psez:zmPr>
                  </psez:sectionZmObj>
                </psez:sectionZm>
              </a:graphicData>
            </a:graphic>
          </p:graphicFrame>
        </mc:Choice>
        <mc:Fallback xmlns="">
          <p:pic>
            <p:nvPicPr>
              <p:cNvPr id="5" name="Abschnittszoom 4" descr="Verkehrsträger">
                <a:hlinkClick r:id="rId6" action="ppaction://hlinksldjump"/>
                <a:extLst>
                  <a:ext uri="{FF2B5EF4-FFF2-40B4-BE49-F238E27FC236}">
                    <a16:creationId xmlns:a16="http://schemas.microsoft.com/office/drawing/2014/main" id="{10FB0589-8174-44F8-95EE-301B7CB0FD31}"/>
                  </a:ext>
                </a:extLst>
              </p:cNvPr>
              <p:cNvPicPr>
                <a:picLocks noGrp="1" noRot="1" noChangeAspect="1" noMove="1" noResize="1" noEditPoints="1" noAdjustHandles="1" noChangeArrowheads="1" noChangeShapeType="1"/>
              </p:cNvPicPr>
              <p:nvPr/>
            </p:nvPicPr>
            <p:blipFill>
              <a:blip r:embed="rId7"/>
              <a:stretch>
                <a:fillRect/>
              </a:stretch>
            </p:blipFill>
            <p:spPr>
              <a:xfrm>
                <a:off x="4876298" y="974477"/>
                <a:ext cx="3898213" cy="2192745"/>
              </a:xfrm>
              <a:prstGeom prst="rect">
                <a:avLst/>
              </a:prstGeom>
              <a:ln w="3175">
                <a:solidFill>
                  <a:prstClr val="ltGray"/>
                </a:solidFill>
              </a:ln>
            </p:spPr>
          </p:pic>
        </mc:Fallback>
      </mc:AlternateContent>
      <mc:AlternateContent xmlns:mc="http://schemas.openxmlformats.org/markup-compatibility/2006" xmlns:psez="http://schemas.microsoft.com/office/powerpoint/2016/sectionzoom">
        <mc:Choice Requires="psez">
          <p:graphicFrame>
            <p:nvGraphicFramePr>
              <p:cNvPr id="6" name="Abschnittszoom 5" descr="Nachhaltiger Güterverkehr">
                <a:extLst>
                  <a:ext uri="{FF2B5EF4-FFF2-40B4-BE49-F238E27FC236}">
                    <a16:creationId xmlns:a16="http://schemas.microsoft.com/office/drawing/2014/main" id="{64D2BE85-7569-4FC7-BDDE-177591A05233}"/>
                  </a:ext>
                </a:extLst>
              </p:cNvPr>
              <p:cNvGraphicFramePr>
                <a:graphicFrameLocks noChangeAspect="1"/>
              </p:cNvGraphicFramePr>
              <p:nvPr>
                <p:extLst>
                  <p:ext uri="{D42A27DB-BD31-4B8C-83A1-F6EECF244321}">
                    <p14:modId xmlns:p14="http://schemas.microsoft.com/office/powerpoint/2010/main" val="750348946"/>
                  </p:ext>
                </p:extLst>
              </p:nvPr>
            </p:nvGraphicFramePr>
            <p:xfrm>
              <a:off x="635074" y="3582414"/>
              <a:ext cx="3898213" cy="2192745"/>
            </p:xfrm>
            <a:graphic>
              <a:graphicData uri="http://schemas.microsoft.com/office/powerpoint/2016/sectionzoom">
                <psez:sectionZm>
                  <psez:sectionZmObj sectionId="{ED6ABA1D-A582-4099-A673-F59E89F377BD}">
                    <psez:zmPr id="{C068F1A7-E707-464A-BC43-6D3380FDE0B0}" transitionDur="1000">
                      <p166:blipFill xmlns:p166="http://schemas.microsoft.com/office/powerpoint/2016/6/main">
                        <a:blip r:embed="rId8"/>
                        <a:stretch>
                          <a:fillRect/>
                        </a:stretch>
                      </p166:blipFill>
                      <p166:spPr xmlns:p166="http://schemas.microsoft.com/office/powerpoint/2016/6/main">
                        <a:xfrm>
                          <a:off x="0" y="0"/>
                          <a:ext cx="3898213" cy="2192745"/>
                        </a:xfrm>
                        <a:prstGeom prst="rect">
                          <a:avLst/>
                        </a:prstGeom>
                        <a:ln w="3175">
                          <a:solidFill>
                            <a:prstClr val="ltGray"/>
                          </a:solidFill>
                        </a:ln>
                      </p166:spPr>
                    </psez:zmPr>
                  </psez:sectionZmObj>
                </psez:sectionZm>
              </a:graphicData>
            </a:graphic>
          </p:graphicFrame>
        </mc:Choice>
        <mc:Fallback xmlns="">
          <p:pic>
            <p:nvPicPr>
              <p:cNvPr id="6" name="Abschnittszoom 5" descr="Nachhaltiger Güterverkehr">
                <a:hlinkClick r:id="rId9" action="ppaction://hlinksldjump"/>
                <a:extLst>
                  <a:ext uri="{FF2B5EF4-FFF2-40B4-BE49-F238E27FC236}">
                    <a16:creationId xmlns:a16="http://schemas.microsoft.com/office/drawing/2014/main" id="{64D2BE85-7569-4FC7-BDDE-177591A05233}"/>
                  </a:ext>
                </a:extLst>
              </p:cNvPr>
              <p:cNvPicPr>
                <a:picLocks noGrp="1" noRot="1" noChangeAspect="1" noMove="1" noResize="1" noEditPoints="1" noAdjustHandles="1" noChangeArrowheads="1" noChangeShapeType="1"/>
              </p:cNvPicPr>
              <p:nvPr/>
            </p:nvPicPr>
            <p:blipFill>
              <a:blip r:embed="rId10"/>
              <a:stretch>
                <a:fillRect/>
              </a:stretch>
            </p:blipFill>
            <p:spPr>
              <a:xfrm>
                <a:off x="635074" y="3582414"/>
                <a:ext cx="3898213" cy="2192745"/>
              </a:xfrm>
              <a:prstGeom prst="rect">
                <a:avLst/>
              </a:prstGeom>
              <a:ln w="3175">
                <a:solidFill>
                  <a:prstClr val="ltGray"/>
                </a:solidFill>
              </a:ln>
            </p:spPr>
          </p:pic>
        </mc:Fallback>
      </mc:AlternateContent>
      <p:sp>
        <p:nvSpPr>
          <p:cNvPr id="3" name="Foliennummernplatzhalter 2">
            <a:extLst>
              <a:ext uri="{FF2B5EF4-FFF2-40B4-BE49-F238E27FC236}">
                <a16:creationId xmlns:a16="http://schemas.microsoft.com/office/drawing/2014/main" id="{A768DD9B-0175-4E35-8BF1-BD488CE5D9FF}"/>
              </a:ext>
              <a:ext uri="{C183D7F6-B498-43B3-948B-1728B52AA6E4}">
                <adec:decorative xmlns:adec="http://schemas.microsoft.com/office/drawing/2017/decorative" val="0"/>
              </a:ext>
            </a:extLst>
          </p:cNvPr>
          <p:cNvSpPr>
            <a:spLocks noGrp="1"/>
          </p:cNvSpPr>
          <p:nvPr>
            <p:ph type="sldNum" sz="quarter" idx="12"/>
          </p:nvPr>
        </p:nvSpPr>
        <p:spPr>
          <a:xfrm>
            <a:off x="881508" y="6356350"/>
            <a:ext cx="2142427" cy="365125"/>
          </a:xfrm>
        </p:spPr>
        <p:txBody>
          <a:bodyPr/>
          <a:lstStyle/>
          <a:p>
            <a:fld id="{0AF89F37-6AD9-4F74-BC17-19E39A25D257}" type="slidenum">
              <a:rPr lang="de-AT" smtClean="0"/>
              <a:t>5</a:t>
            </a:fld>
            <a:endParaRPr lang="de-AT"/>
          </a:p>
        </p:txBody>
      </p:sp>
      <p:sp>
        <p:nvSpPr>
          <p:cNvPr id="2" name="Fußzeilenplatzhalter 2">
            <a:extLst>
              <a:ext uri="{FF2B5EF4-FFF2-40B4-BE49-F238E27FC236}">
                <a16:creationId xmlns:a16="http://schemas.microsoft.com/office/drawing/2014/main" id="{ED6733D5-8DCC-E605-41B3-BD4C3A9B0792}"/>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dirty="0">
                <a:cs typeface="Arial" panose="020B0604020202020204" pitchFamily="34" charset="0"/>
              </a:rPr>
              <a:t>Europäische Wasserstraßen: Strukturen, Bedeutung und die Rolle der Donau</a:t>
            </a:r>
            <a:endParaRPr lang="de-AT" dirty="0"/>
          </a:p>
        </p:txBody>
      </p:sp>
    </p:spTree>
    <p:extLst>
      <p:ext uri="{BB962C8B-B14F-4D97-AF65-F5344CB8AC3E}">
        <p14:creationId xmlns:p14="http://schemas.microsoft.com/office/powerpoint/2010/main" val="3364259762"/>
      </p:ext>
    </p:extLst>
  </p:cSld>
  <p:clrMapOvr>
    <a:masterClrMapping/>
  </p:clrMapOvr>
  <p:transition spd="slow">
    <p:push/>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platzhalter 2">
            <a:extLst>
              <a:ext uri="{FF2B5EF4-FFF2-40B4-BE49-F238E27FC236}">
                <a16:creationId xmlns:a16="http://schemas.microsoft.com/office/drawing/2014/main" id="{D503F495-90C7-4786-8463-2934363F5841}"/>
              </a:ext>
            </a:extLst>
          </p:cNvPr>
          <p:cNvSpPr>
            <a:spLocks noGrp="1"/>
          </p:cNvSpPr>
          <p:nvPr>
            <p:ph type="body" idx="1"/>
          </p:nvPr>
        </p:nvSpPr>
        <p:spPr/>
        <p:txBody>
          <a:bodyPr/>
          <a:lstStyle/>
          <a:p>
            <a:r>
              <a:rPr lang="de-AT"/>
              <a:t>1</a:t>
            </a:r>
          </a:p>
        </p:txBody>
      </p:sp>
      <p:sp>
        <p:nvSpPr>
          <p:cNvPr id="2" name="Titel 1">
            <a:extLst>
              <a:ext uri="{FF2B5EF4-FFF2-40B4-BE49-F238E27FC236}">
                <a16:creationId xmlns:a16="http://schemas.microsoft.com/office/drawing/2014/main" id="{8A9D84B3-3B38-4244-BB4F-C957DC6E67D3}"/>
              </a:ext>
            </a:extLst>
          </p:cNvPr>
          <p:cNvSpPr>
            <a:spLocks noGrp="1"/>
          </p:cNvSpPr>
          <p:nvPr>
            <p:ph type="title"/>
          </p:nvPr>
        </p:nvSpPr>
        <p:spPr/>
        <p:txBody>
          <a:bodyPr/>
          <a:lstStyle/>
          <a:p>
            <a:r>
              <a:rPr lang="de-AT" dirty="0"/>
              <a:t>Was ist eine Wasserstraße?</a:t>
            </a:r>
          </a:p>
        </p:txBody>
      </p:sp>
    </p:spTree>
    <p:extLst>
      <p:ext uri="{BB962C8B-B14F-4D97-AF65-F5344CB8AC3E}">
        <p14:creationId xmlns:p14="http://schemas.microsoft.com/office/powerpoint/2010/main" val="66633013"/>
      </p:ext>
    </p:extLst>
  </p:cSld>
  <p:clrMapOvr>
    <a:masterClrMapping/>
  </p:clrMapOvr>
  <p:transition spd="slow">
    <p:push/>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A4D4439-EF39-5481-D1C9-DC80749D748C}"/>
              </a:ext>
            </a:extLst>
          </p:cNvPr>
          <p:cNvSpPr>
            <a:spLocks noGrp="1"/>
          </p:cNvSpPr>
          <p:nvPr>
            <p:ph type="title"/>
          </p:nvPr>
        </p:nvSpPr>
        <p:spPr/>
        <p:txBody>
          <a:bodyPr/>
          <a:lstStyle/>
          <a:p>
            <a:r>
              <a:rPr lang="de-AT" dirty="0"/>
              <a:t>Ökosystem Fließgewässer</a:t>
            </a:r>
          </a:p>
        </p:txBody>
      </p:sp>
      <p:sp>
        <p:nvSpPr>
          <p:cNvPr id="3" name="Inhaltsplatzhalter 2">
            <a:extLst>
              <a:ext uri="{FF2B5EF4-FFF2-40B4-BE49-F238E27FC236}">
                <a16:creationId xmlns:a16="http://schemas.microsoft.com/office/drawing/2014/main" id="{E2C04BDE-E8EA-7CFD-7BB5-5E6A73193ECA}"/>
              </a:ext>
            </a:extLst>
          </p:cNvPr>
          <p:cNvSpPr>
            <a:spLocks noGrp="1"/>
          </p:cNvSpPr>
          <p:nvPr>
            <p:ph idx="1"/>
          </p:nvPr>
        </p:nvSpPr>
        <p:spPr/>
        <p:txBody>
          <a:bodyPr/>
          <a:lstStyle/>
          <a:p>
            <a:r>
              <a:rPr lang="de-AT" sz="2800" dirty="0"/>
              <a:t>Ökosystem = Biotop (Lebensraum) + Biozönose (Tieren, Pflanzen)</a:t>
            </a:r>
          </a:p>
          <a:p>
            <a:endParaRPr lang="de-AT" sz="2800" dirty="0"/>
          </a:p>
          <a:p>
            <a:r>
              <a:rPr lang="de-AT" sz="2800" dirty="0"/>
              <a:t>Fließgewässer = Wasserbiotop, in dem verschiedene Tiere, Pflanzen und Pilze leben</a:t>
            </a:r>
          </a:p>
          <a:p>
            <a:r>
              <a:rPr lang="de-AT" sz="2800" dirty="0"/>
              <a:t>Arten: Rinnsal, Bach, Fluss, Strom, Kanal</a:t>
            </a:r>
          </a:p>
          <a:p>
            <a:endParaRPr lang="de-AT" sz="2800" dirty="0"/>
          </a:p>
          <a:p>
            <a:r>
              <a:rPr lang="de-AT" sz="2800" dirty="0"/>
              <a:t>In Österreich: Donau (Gesamtlänge 2.845 km  = zweitlängster Strom Europas)</a:t>
            </a:r>
          </a:p>
          <a:p>
            <a:endParaRPr lang="de-AT" dirty="0"/>
          </a:p>
        </p:txBody>
      </p:sp>
      <p:sp>
        <p:nvSpPr>
          <p:cNvPr id="4" name="Datumsplatzhalter 3">
            <a:extLst>
              <a:ext uri="{FF2B5EF4-FFF2-40B4-BE49-F238E27FC236}">
                <a16:creationId xmlns:a16="http://schemas.microsoft.com/office/drawing/2014/main" id="{9DDE11E8-E5AD-C447-3DF1-F7DCBAD1F676}"/>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D8E62ED6-769B-8EEC-0E39-CC1C0D891E90}"/>
              </a:ext>
            </a:extLst>
          </p:cNvPr>
          <p:cNvSpPr>
            <a:spLocks noGrp="1"/>
          </p:cNvSpPr>
          <p:nvPr>
            <p:ph type="sldNum" sz="quarter" idx="12"/>
          </p:nvPr>
        </p:nvSpPr>
        <p:spPr/>
        <p:txBody>
          <a:bodyPr/>
          <a:lstStyle/>
          <a:p>
            <a:fld id="{0AF89F37-6AD9-4F74-BC17-19E39A25D257}" type="slidenum">
              <a:rPr lang="de-AT" smtClean="0"/>
              <a:pPr/>
              <a:t>7</a:t>
            </a:fld>
            <a:endParaRPr lang="de-AT"/>
          </a:p>
        </p:txBody>
      </p:sp>
      <p:sp>
        <p:nvSpPr>
          <p:cNvPr id="7" name="Fußzeilenplatzhalter 2">
            <a:extLst>
              <a:ext uri="{FF2B5EF4-FFF2-40B4-BE49-F238E27FC236}">
                <a16:creationId xmlns:a16="http://schemas.microsoft.com/office/drawing/2014/main" id="{31430CD4-1970-E5C3-2CF8-404C9BACAADA}"/>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dirty="0">
                <a:cs typeface="Arial" panose="020B0604020202020204" pitchFamily="34" charset="0"/>
              </a:rPr>
              <a:t>Europäische Wasserstraßen: Strukturen, Bedeutung und die Rolle der Donau</a:t>
            </a:r>
            <a:endParaRPr lang="de-AT" dirty="0"/>
          </a:p>
        </p:txBody>
      </p:sp>
    </p:spTree>
    <p:extLst>
      <p:ext uri="{BB962C8B-B14F-4D97-AF65-F5344CB8AC3E}">
        <p14:creationId xmlns:p14="http://schemas.microsoft.com/office/powerpoint/2010/main" val="3980546111"/>
      </p:ext>
    </p:extLst>
  </p:cSld>
  <p:clrMapOvr>
    <a:masterClrMapping/>
  </p:clrMapOvr>
  <p:transition spd="slow">
    <p:push/>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Inhaltsplatzhalter 12">
            <a:extLst>
              <a:ext uri="{FF2B5EF4-FFF2-40B4-BE49-F238E27FC236}">
                <a16:creationId xmlns:a16="http://schemas.microsoft.com/office/drawing/2014/main" id="{0CCF9EFC-D6E3-9ADE-EE82-7FC65D10D233}"/>
              </a:ext>
            </a:extLst>
          </p:cNvPr>
          <p:cNvSpPr>
            <a:spLocks noGrp="1"/>
          </p:cNvSpPr>
          <p:nvPr>
            <p:ph sz="half" idx="1"/>
          </p:nvPr>
        </p:nvSpPr>
        <p:spPr>
          <a:xfrm>
            <a:off x="592538" y="1825625"/>
            <a:ext cx="5103412" cy="4351338"/>
          </a:xfrm>
        </p:spPr>
        <p:txBody>
          <a:bodyPr/>
          <a:lstStyle/>
          <a:p>
            <a:pPr marL="0" indent="0">
              <a:buNone/>
            </a:pPr>
            <a:r>
              <a:rPr lang="de-AT" sz="2400" b="1" dirty="0"/>
              <a:t>Fluss:</a:t>
            </a:r>
          </a:p>
          <a:p>
            <a:pPr marL="0" indent="0">
              <a:buNone/>
            </a:pPr>
            <a:endParaRPr lang="de-AT" sz="2400" dirty="0"/>
          </a:p>
          <a:p>
            <a:r>
              <a:rPr lang="de-AT" sz="2400" dirty="0"/>
              <a:t>natürliches, fließendes Gewässer</a:t>
            </a:r>
            <a:br>
              <a:rPr lang="de-AT" sz="2400" dirty="0"/>
            </a:br>
            <a:endParaRPr lang="de-AT" sz="2400" dirty="0"/>
          </a:p>
          <a:p>
            <a:r>
              <a:rPr lang="de-AT" sz="2400" dirty="0"/>
              <a:t>entspringt aus einer Quelle und mündet in See, Fluss oder Meer</a:t>
            </a:r>
            <a:br>
              <a:rPr lang="de-AT" sz="2400" dirty="0"/>
            </a:br>
            <a:endParaRPr lang="de-AT" sz="2400" dirty="0"/>
          </a:p>
          <a:p>
            <a:r>
              <a:rPr lang="de-AT" sz="2400" dirty="0"/>
              <a:t>Flüsse fließen alle von einem höheren Punkt bergab in ein anderes Gewässer</a:t>
            </a:r>
          </a:p>
          <a:p>
            <a:endParaRPr lang="de-AT" dirty="0"/>
          </a:p>
        </p:txBody>
      </p:sp>
      <p:sp>
        <p:nvSpPr>
          <p:cNvPr id="14" name="Inhaltsplatzhalter 13">
            <a:extLst>
              <a:ext uri="{FF2B5EF4-FFF2-40B4-BE49-F238E27FC236}">
                <a16:creationId xmlns:a16="http://schemas.microsoft.com/office/drawing/2014/main" id="{0761A065-B7DA-110E-9621-5B57F2B6A019}"/>
              </a:ext>
            </a:extLst>
          </p:cNvPr>
          <p:cNvSpPr>
            <a:spLocks noGrp="1"/>
          </p:cNvSpPr>
          <p:nvPr>
            <p:ph sz="half" idx="2"/>
          </p:nvPr>
        </p:nvSpPr>
        <p:spPr>
          <a:xfrm>
            <a:off x="6250388" y="1825625"/>
            <a:ext cx="5103412" cy="4351338"/>
          </a:xfrm>
        </p:spPr>
        <p:txBody>
          <a:bodyPr/>
          <a:lstStyle/>
          <a:p>
            <a:pPr marL="0" indent="0">
              <a:buNone/>
            </a:pPr>
            <a:r>
              <a:rPr lang="de-AT" sz="2400" b="1" dirty="0"/>
              <a:t>Kanal:</a:t>
            </a:r>
          </a:p>
          <a:p>
            <a:pPr marL="0" indent="0">
              <a:buNone/>
            </a:pPr>
            <a:endParaRPr lang="de-AT" sz="2400" dirty="0"/>
          </a:p>
          <a:p>
            <a:r>
              <a:rPr lang="de-AT" sz="2400" dirty="0"/>
              <a:t>künstlich angelegter und schiffbarer Wasserlauf</a:t>
            </a:r>
            <a:br>
              <a:rPr lang="de-AT" sz="2400" dirty="0"/>
            </a:br>
            <a:endParaRPr lang="de-AT" sz="2400" dirty="0"/>
          </a:p>
          <a:p>
            <a:r>
              <a:rPr lang="de-AT" sz="2400" dirty="0"/>
              <a:t>keine Quelle und keine Mündung</a:t>
            </a:r>
            <a:br>
              <a:rPr lang="de-AT" sz="2400" dirty="0"/>
            </a:br>
            <a:endParaRPr lang="de-AT" sz="2400" dirty="0"/>
          </a:p>
          <a:p>
            <a:r>
              <a:rPr lang="de-AT" sz="2400" dirty="0"/>
              <a:t>verbindet zum Beispiel mehrere Seen oder Flüsse</a:t>
            </a:r>
          </a:p>
          <a:p>
            <a:endParaRPr lang="de-AT" dirty="0"/>
          </a:p>
        </p:txBody>
      </p:sp>
      <p:sp>
        <p:nvSpPr>
          <p:cNvPr id="4" name="Datumsplatzhalter 3">
            <a:extLst>
              <a:ext uri="{FF2B5EF4-FFF2-40B4-BE49-F238E27FC236}">
                <a16:creationId xmlns:a16="http://schemas.microsoft.com/office/drawing/2014/main" id="{3920FA58-F2E8-69B8-8884-23E667C09070}"/>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9F92F3D9-24F7-3F2B-D243-A53BE4D58E39}"/>
              </a:ext>
            </a:extLst>
          </p:cNvPr>
          <p:cNvSpPr>
            <a:spLocks noGrp="1"/>
          </p:cNvSpPr>
          <p:nvPr>
            <p:ph type="sldNum" sz="quarter" idx="12"/>
          </p:nvPr>
        </p:nvSpPr>
        <p:spPr/>
        <p:txBody>
          <a:bodyPr/>
          <a:lstStyle/>
          <a:p>
            <a:fld id="{0AF89F37-6AD9-4F74-BC17-19E39A25D257}" type="slidenum">
              <a:rPr lang="de-AT" smtClean="0"/>
              <a:pPr/>
              <a:t>8</a:t>
            </a:fld>
            <a:endParaRPr lang="de-AT"/>
          </a:p>
        </p:txBody>
      </p:sp>
      <p:sp>
        <p:nvSpPr>
          <p:cNvPr id="2" name="Titel 1">
            <a:extLst>
              <a:ext uri="{FF2B5EF4-FFF2-40B4-BE49-F238E27FC236}">
                <a16:creationId xmlns:a16="http://schemas.microsoft.com/office/drawing/2014/main" id="{A21105A2-3CA9-85F9-3EF9-8E8FB0CBE76D}"/>
              </a:ext>
            </a:extLst>
          </p:cNvPr>
          <p:cNvSpPr>
            <a:spLocks noGrp="1"/>
          </p:cNvSpPr>
          <p:nvPr>
            <p:ph type="title"/>
          </p:nvPr>
        </p:nvSpPr>
        <p:spPr/>
        <p:txBody>
          <a:bodyPr/>
          <a:lstStyle/>
          <a:p>
            <a:r>
              <a:rPr lang="de-AT" dirty="0"/>
              <a:t>Fluss &amp; Kanal</a:t>
            </a:r>
          </a:p>
        </p:txBody>
      </p:sp>
      <p:sp>
        <p:nvSpPr>
          <p:cNvPr id="3" name="Fußzeilenplatzhalter 2">
            <a:extLst>
              <a:ext uri="{FF2B5EF4-FFF2-40B4-BE49-F238E27FC236}">
                <a16:creationId xmlns:a16="http://schemas.microsoft.com/office/drawing/2014/main" id="{9E404151-D302-B013-DC76-58387DC647F0}"/>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dirty="0">
                <a:cs typeface="Arial" panose="020B0604020202020204" pitchFamily="34" charset="0"/>
              </a:rPr>
              <a:t>Europäische Wasserstraßen: Strukturen, Bedeutung und die Rolle der Donau</a:t>
            </a:r>
            <a:endParaRPr lang="de-AT" dirty="0"/>
          </a:p>
        </p:txBody>
      </p:sp>
    </p:spTree>
    <p:extLst>
      <p:ext uri="{BB962C8B-B14F-4D97-AF65-F5344CB8AC3E}">
        <p14:creationId xmlns:p14="http://schemas.microsoft.com/office/powerpoint/2010/main" val="1672907700"/>
      </p:ext>
    </p:extLst>
  </p:cSld>
  <p:clrMapOvr>
    <a:masterClrMapping/>
  </p:clrMapOvr>
  <p:transition spd="slow">
    <p:push/>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3E745F1-EAE2-5B45-23C3-21360C0FB453}"/>
              </a:ext>
            </a:extLst>
          </p:cNvPr>
          <p:cNvSpPr>
            <a:spLocks noGrp="1"/>
          </p:cNvSpPr>
          <p:nvPr>
            <p:ph type="title"/>
          </p:nvPr>
        </p:nvSpPr>
        <p:spPr/>
        <p:txBody>
          <a:bodyPr/>
          <a:lstStyle/>
          <a:p>
            <a:r>
              <a:rPr lang="de-AT" dirty="0"/>
              <a:t>Fluss &amp; Kanal</a:t>
            </a:r>
          </a:p>
        </p:txBody>
      </p:sp>
      <p:sp>
        <p:nvSpPr>
          <p:cNvPr id="3" name="Datumsplatzhalter 2">
            <a:extLst>
              <a:ext uri="{FF2B5EF4-FFF2-40B4-BE49-F238E27FC236}">
                <a16:creationId xmlns:a16="http://schemas.microsoft.com/office/drawing/2014/main" id="{81396F15-1924-41D8-1FA8-CD1E23411835}"/>
              </a:ext>
            </a:extLst>
          </p:cNvPr>
          <p:cNvSpPr>
            <a:spLocks noGrp="1"/>
          </p:cNvSpPr>
          <p:nvPr>
            <p:ph type="dt" sz="half" idx="10"/>
          </p:nvPr>
        </p:nvSpPr>
        <p:spPr/>
        <p:txBody>
          <a:bodyPr/>
          <a:lstStyle/>
          <a:p>
            <a:r>
              <a:rPr lang="de-AT"/>
              <a:t>Folie</a:t>
            </a:r>
          </a:p>
        </p:txBody>
      </p:sp>
      <p:sp>
        <p:nvSpPr>
          <p:cNvPr id="4" name="Foliennummernplatzhalter 3">
            <a:extLst>
              <a:ext uri="{FF2B5EF4-FFF2-40B4-BE49-F238E27FC236}">
                <a16:creationId xmlns:a16="http://schemas.microsoft.com/office/drawing/2014/main" id="{789FD0AF-602D-0828-D4F5-1C2170E80DD7}"/>
              </a:ext>
            </a:extLst>
          </p:cNvPr>
          <p:cNvSpPr>
            <a:spLocks noGrp="1"/>
          </p:cNvSpPr>
          <p:nvPr>
            <p:ph type="sldNum" sz="quarter" idx="12"/>
          </p:nvPr>
        </p:nvSpPr>
        <p:spPr/>
        <p:txBody>
          <a:bodyPr/>
          <a:lstStyle/>
          <a:p>
            <a:fld id="{0AF89F37-6AD9-4F74-BC17-19E39A25D257}" type="slidenum">
              <a:rPr lang="de-AT" smtClean="0"/>
              <a:pPr/>
              <a:t>9</a:t>
            </a:fld>
            <a:endParaRPr lang="de-AT"/>
          </a:p>
        </p:txBody>
      </p:sp>
      <p:pic>
        <p:nvPicPr>
          <p:cNvPr id="10" name="Picture Placeholder 8" descr="A ship on a river&#10;&#10;Description automatically generated">
            <a:extLst>
              <a:ext uri="{FF2B5EF4-FFF2-40B4-BE49-F238E27FC236}">
                <a16:creationId xmlns:a16="http://schemas.microsoft.com/office/drawing/2014/main" id="{2C9DA6A5-5A4E-ED61-37ED-34F6961E8F32}"/>
              </a:ext>
            </a:extLst>
          </p:cNvPr>
          <p:cNvPicPr>
            <a:picLocks noChangeAspect="1"/>
          </p:cNvPicPr>
          <p:nvPr/>
        </p:nvPicPr>
        <p:blipFill rotWithShape="1">
          <a:blip r:embed="rId3" cstate="screen">
            <a:extLst>
              <a:ext uri="{28A0092B-C50C-407E-A947-70E740481C1C}">
                <a14:useLocalDpi xmlns:a14="http://schemas.microsoft.com/office/drawing/2010/main" val="0"/>
              </a:ext>
            </a:extLst>
          </a:blip>
          <a:srcRect/>
          <a:stretch/>
        </p:blipFill>
        <p:spPr>
          <a:xfrm>
            <a:off x="6375523" y="1546493"/>
            <a:ext cx="4016252" cy="4671467"/>
          </a:xfrm>
          <a:prstGeom prst="rect">
            <a:avLst/>
          </a:prstGeom>
        </p:spPr>
      </p:pic>
      <p:pic>
        <p:nvPicPr>
          <p:cNvPr id="11" name="Picture Placeholder 8">
            <a:extLst>
              <a:ext uri="{FF2B5EF4-FFF2-40B4-BE49-F238E27FC236}">
                <a16:creationId xmlns:a16="http://schemas.microsoft.com/office/drawing/2014/main" id="{43AFB320-3628-D252-76C2-5A18A5CAA96C}"/>
              </a:ext>
            </a:extLst>
          </p:cNvPr>
          <p:cNvPicPr>
            <a:picLocks noChangeAspect="1"/>
          </p:cNvPicPr>
          <p:nvPr/>
        </p:nvPicPr>
        <p:blipFill rotWithShape="1">
          <a:blip r:embed="rId4" cstate="screen">
            <a:extLst>
              <a:ext uri="{28A0092B-C50C-407E-A947-70E740481C1C}">
                <a14:useLocalDpi xmlns:a14="http://schemas.microsoft.com/office/drawing/2010/main" val="0"/>
              </a:ext>
            </a:extLst>
          </a:blip>
          <a:srcRect t="-62"/>
          <a:stretch/>
        </p:blipFill>
        <p:spPr>
          <a:xfrm>
            <a:off x="1659057" y="1546493"/>
            <a:ext cx="4016252" cy="4671467"/>
          </a:xfrm>
          <a:prstGeom prst="rect">
            <a:avLst/>
          </a:prstGeom>
        </p:spPr>
      </p:pic>
      <p:sp>
        <p:nvSpPr>
          <p:cNvPr id="12" name="Textfeld 12">
            <a:extLst>
              <a:ext uri="{FF2B5EF4-FFF2-40B4-BE49-F238E27FC236}">
                <a16:creationId xmlns:a16="http://schemas.microsoft.com/office/drawing/2014/main" id="{727298E0-1F57-42C8-F870-82A7454A9E9E}"/>
              </a:ext>
            </a:extLst>
          </p:cNvPr>
          <p:cNvSpPr txBox="1"/>
          <p:nvPr/>
        </p:nvSpPr>
        <p:spPr>
          <a:xfrm>
            <a:off x="2361438" y="6233239"/>
            <a:ext cx="3313871" cy="246221"/>
          </a:xfrm>
          <a:prstGeom prst="rect">
            <a:avLst/>
          </a:prstGeom>
          <a:noFill/>
        </p:spPr>
        <p:txBody>
          <a:bodyPr wrap="square">
            <a:spAutoFit/>
          </a:bodyPr>
          <a:lstStyle/>
          <a:p>
            <a:pPr algn="r"/>
            <a:r>
              <a:rPr lang="de-AT" sz="1000" dirty="0">
                <a:solidFill>
                  <a:schemeClr val="tx2"/>
                </a:solidFill>
                <a:latin typeface="+mj-lt"/>
                <a:cs typeface="Mangal Pro" panose="00000500000000000000" pitchFamily="2" charset="0"/>
              </a:rPr>
              <a:t>Bild: </a:t>
            </a:r>
            <a:r>
              <a:rPr lang="de-AT" sz="1000" dirty="0" err="1">
                <a:solidFill>
                  <a:schemeClr val="tx2"/>
                </a:solidFill>
                <a:latin typeface="+mj-lt"/>
                <a:cs typeface="Mangal Pro" panose="00000500000000000000" pitchFamily="2" charset="0"/>
              </a:rPr>
              <a:t>pixabay</a:t>
            </a:r>
            <a:endParaRPr lang="de-AT" sz="1000" dirty="0">
              <a:solidFill>
                <a:schemeClr val="tx2"/>
              </a:solidFill>
              <a:latin typeface="+mj-lt"/>
              <a:cs typeface="Mangal Pro" panose="00000500000000000000" pitchFamily="2" charset="0"/>
            </a:endParaRPr>
          </a:p>
        </p:txBody>
      </p:sp>
      <p:sp>
        <p:nvSpPr>
          <p:cNvPr id="13" name="Textfeld 12">
            <a:extLst>
              <a:ext uri="{FF2B5EF4-FFF2-40B4-BE49-F238E27FC236}">
                <a16:creationId xmlns:a16="http://schemas.microsoft.com/office/drawing/2014/main" id="{A0A752D9-6864-3BF4-5EB3-7A27DBB96391}"/>
              </a:ext>
            </a:extLst>
          </p:cNvPr>
          <p:cNvSpPr txBox="1"/>
          <p:nvPr/>
        </p:nvSpPr>
        <p:spPr>
          <a:xfrm>
            <a:off x="7077904" y="6217960"/>
            <a:ext cx="3313871" cy="246221"/>
          </a:xfrm>
          <a:prstGeom prst="rect">
            <a:avLst/>
          </a:prstGeom>
          <a:noFill/>
        </p:spPr>
        <p:txBody>
          <a:bodyPr wrap="square">
            <a:spAutoFit/>
          </a:bodyPr>
          <a:lstStyle/>
          <a:p>
            <a:pPr algn="r"/>
            <a:r>
              <a:rPr lang="de-AT" sz="1000" dirty="0">
                <a:solidFill>
                  <a:schemeClr val="tx2"/>
                </a:solidFill>
                <a:latin typeface="+mj-lt"/>
                <a:cs typeface="Mangal Pro" panose="00000500000000000000" pitchFamily="2" charset="0"/>
              </a:rPr>
              <a:t>Bild: Haeger &amp; Schmidt </a:t>
            </a:r>
            <a:r>
              <a:rPr lang="de-AT" sz="1000" dirty="0" err="1">
                <a:solidFill>
                  <a:schemeClr val="tx2"/>
                </a:solidFill>
                <a:latin typeface="+mj-lt"/>
                <a:cs typeface="Mangal Pro" panose="00000500000000000000" pitchFamily="2" charset="0"/>
              </a:rPr>
              <a:t>Logistics</a:t>
            </a:r>
            <a:r>
              <a:rPr lang="de-AT" sz="1000" dirty="0">
                <a:solidFill>
                  <a:schemeClr val="tx2"/>
                </a:solidFill>
                <a:latin typeface="+mj-lt"/>
                <a:cs typeface="Mangal Pro" panose="00000500000000000000" pitchFamily="2" charset="0"/>
              </a:rPr>
              <a:t> GmbH </a:t>
            </a:r>
          </a:p>
        </p:txBody>
      </p:sp>
      <p:sp>
        <p:nvSpPr>
          <p:cNvPr id="5" name="Fußzeilenplatzhalter 2">
            <a:extLst>
              <a:ext uri="{FF2B5EF4-FFF2-40B4-BE49-F238E27FC236}">
                <a16:creationId xmlns:a16="http://schemas.microsoft.com/office/drawing/2014/main" id="{93FEFB6D-1C49-DFE3-6C18-98F03496C793}"/>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dirty="0">
                <a:cs typeface="Arial" panose="020B0604020202020204" pitchFamily="34" charset="0"/>
              </a:rPr>
              <a:t>Europäische Wasserstraßen: Strukturen, Bedeutung und die Rolle der Donau</a:t>
            </a:r>
            <a:endParaRPr lang="de-AT" dirty="0"/>
          </a:p>
        </p:txBody>
      </p:sp>
    </p:spTree>
    <p:extLst>
      <p:ext uri="{BB962C8B-B14F-4D97-AF65-F5344CB8AC3E}">
        <p14:creationId xmlns:p14="http://schemas.microsoft.com/office/powerpoint/2010/main" val="3989864340"/>
      </p:ext>
    </p:extLst>
  </p:cSld>
  <p:clrMapOvr>
    <a:masterClrMapping/>
  </p:clrMapOvr>
  <p:transition spd="slow">
    <p:push/>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umsplatzhalter 1">
            <a:extLst>
              <a:ext uri="{FF2B5EF4-FFF2-40B4-BE49-F238E27FC236}">
                <a16:creationId xmlns:a16="http://schemas.microsoft.com/office/drawing/2014/main" id="{56B73043-D21B-783C-C9A9-BE4E4DD9C84C}"/>
              </a:ext>
            </a:extLst>
          </p:cNvPr>
          <p:cNvSpPr>
            <a:spLocks noGrp="1"/>
          </p:cNvSpPr>
          <p:nvPr>
            <p:ph type="dt" sz="half" idx="10"/>
          </p:nvPr>
        </p:nvSpPr>
        <p:spPr/>
        <p:txBody>
          <a:bodyPr/>
          <a:lstStyle/>
          <a:p>
            <a:r>
              <a:rPr lang="de-AT"/>
              <a:t>Folie</a:t>
            </a:r>
          </a:p>
        </p:txBody>
      </p:sp>
      <p:sp>
        <p:nvSpPr>
          <p:cNvPr id="4" name="Foliennummernplatzhalter 3">
            <a:extLst>
              <a:ext uri="{FF2B5EF4-FFF2-40B4-BE49-F238E27FC236}">
                <a16:creationId xmlns:a16="http://schemas.microsoft.com/office/drawing/2014/main" id="{A540CDEC-B7D8-1219-429F-1EDBF9475303}"/>
              </a:ext>
            </a:extLst>
          </p:cNvPr>
          <p:cNvSpPr>
            <a:spLocks noGrp="1"/>
          </p:cNvSpPr>
          <p:nvPr>
            <p:ph type="sldNum" sz="quarter" idx="12"/>
          </p:nvPr>
        </p:nvSpPr>
        <p:spPr/>
        <p:txBody>
          <a:bodyPr/>
          <a:lstStyle/>
          <a:p>
            <a:fld id="{0AF89F37-6AD9-4F74-BC17-19E39A25D257}" type="slidenum">
              <a:rPr lang="de-AT" smtClean="0"/>
              <a:pPr/>
              <a:t>10</a:t>
            </a:fld>
            <a:endParaRPr lang="de-AT"/>
          </a:p>
        </p:txBody>
      </p:sp>
      <p:sp>
        <p:nvSpPr>
          <p:cNvPr id="5" name="Titel 4">
            <a:extLst>
              <a:ext uri="{FF2B5EF4-FFF2-40B4-BE49-F238E27FC236}">
                <a16:creationId xmlns:a16="http://schemas.microsoft.com/office/drawing/2014/main" id="{DE3AB076-28D2-E0BE-1A6B-305FDFEA7C5C}"/>
              </a:ext>
            </a:extLst>
          </p:cNvPr>
          <p:cNvSpPr>
            <a:spLocks noGrp="1"/>
          </p:cNvSpPr>
          <p:nvPr>
            <p:ph type="title"/>
          </p:nvPr>
        </p:nvSpPr>
        <p:spPr/>
        <p:txBody>
          <a:bodyPr/>
          <a:lstStyle/>
          <a:p>
            <a:r>
              <a:rPr lang="de-AT" dirty="0"/>
              <a:t>Bach, Kanal, Fluss oder Strom?</a:t>
            </a:r>
          </a:p>
        </p:txBody>
      </p:sp>
      <p:pic>
        <p:nvPicPr>
          <p:cNvPr id="7" name="Onlinemedien 6" title="Bach, Kanal, Fluß oder Strom? Fließgewässer richtig einordnen">
            <a:hlinkClick r:id="" action="ppaction://media"/>
            <a:extLst>
              <a:ext uri="{FF2B5EF4-FFF2-40B4-BE49-F238E27FC236}">
                <a16:creationId xmlns:a16="http://schemas.microsoft.com/office/drawing/2014/main" id="{BD18EB96-6A02-FE7F-6980-6A47F29D3989}"/>
              </a:ext>
            </a:extLst>
          </p:cNvPr>
          <p:cNvPicPr>
            <a:picLocks noGrp="1" noRot="1" noChangeAspect="1"/>
          </p:cNvPicPr>
          <p:nvPr>
            <p:ph idx="1"/>
            <a:videoFile r:link="rId1"/>
          </p:nvPr>
        </p:nvPicPr>
        <p:blipFill>
          <a:blip r:embed="rId4"/>
          <a:stretch>
            <a:fillRect/>
          </a:stretch>
        </p:blipFill>
        <p:spPr>
          <a:xfrm>
            <a:off x="592538" y="2005781"/>
            <a:ext cx="5443538" cy="3075807"/>
          </a:xfrm>
          <a:prstGeom prst="rect">
            <a:avLst/>
          </a:prstGeom>
        </p:spPr>
      </p:pic>
      <p:sp>
        <p:nvSpPr>
          <p:cNvPr id="8" name="Textfeld 7">
            <a:extLst>
              <a:ext uri="{FF2B5EF4-FFF2-40B4-BE49-F238E27FC236}">
                <a16:creationId xmlns:a16="http://schemas.microsoft.com/office/drawing/2014/main" id="{A5C9128B-0437-9DA8-B4ED-48AEE9104BE2}"/>
              </a:ext>
            </a:extLst>
          </p:cNvPr>
          <p:cNvSpPr txBox="1"/>
          <p:nvPr/>
        </p:nvSpPr>
        <p:spPr>
          <a:xfrm>
            <a:off x="592538" y="5286375"/>
            <a:ext cx="5443538" cy="646331"/>
          </a:xfrm>
          <a:prstGeom prst="rect">
            <a:avLst/>
          </a:prstGeom>
          <a:noFill/>
        </p:spPr>
        <p:txBody>
          <a:bodyPr wrap="square" rtlCol="0">
            <a:spAutoFit/>
          </a:bodyPr>
          <a:lstStyle/>
          <a:p>
            <a:r>
              <a:rPr lang="de-AT" dirty="0">
                <a:hlinkClick r:id="rId5"/>
              </a:rPr>
              <a:t>https://www.youtube.com/watch?v=K5mupflaclY</a:t>
            </a:r>
            <a:endParaRPr lang="de-AT" dirty="0"/>
          </a:p>
          <a:p>
            <a:endParaRPr lang="de-AT" dirty="0"/>
          </a:p>
        </p:txBody>
      </p:sp>
      <p:sp>
        <p:nvSpPr>
          <p:cNvPr id="9" name="Textfeld 8">
            <a:extLst>
              <a:ext uri="{FF2B5EF4-FFF2-40B4-BE49-F238E27FC236}">
                <a16:creationId xmlns:a16="http://schemas.microsoft.com/office/drawing/2014/main" id="{1414E569-FF73-D92D-3A21-C1FE9D091069}"/>
              </a:ext>
            </a:extLst>
          </p:cNvPr>
          <p:cNvSpPr txBox="1"/>
          <p:nvPr/>
        </p:nvSpPr>
        <p:spPr>
          <a:xfrm>
            <a:off x="6791325" y="2005781"/>
            <a:ext cx="3924300" cy="1754326"/>
          </a:xfrm>
          <a:prstGeom prst="rect">
            <a:avLst/>
          </a:prstGeom>
          <a:noFill/>
        </p:spPr>
        <p:txBody>
          <a:bodyPr wrap="square" rtlCol="0">
            <a:spAutoFit/>
          </a:bodyPr>
          <a:lstStyle/>
          <a:p>
            <a:r>
              <a:rPr lang="de-AT" b="1" dirty="0"/>
              <a:t>Diskutiert in der Gruppe:</a:t>
            </a:r>
          </a:p>
          <a:p>
            <a:endParaRPr lang="de-AT" dirty="0"/>
          </a:p>
          <a:p>
            <a:r>
              <a:rPr lang="de-AT" dirty="0"/>
              <a:t>Was unterscheidet diese vier Begriffe?</a:t>
            </a:r>
          </a:p>
          <a:p>
            <a:endParaRPr lang="de-AT" dirty="0"/>
          </a:p>
          <a:p>
            <a:r>
              <a:rPr lang="de-AT" dirty="0"/>
              <a:t>Wie breit, tief, lang sind Bäche, Kanäle, Flüsse, Ströme?</a:t>
            </a:r>
          </a:p>
        </p:txBody>
      </p:sp>
      <p:sp>
        <p:nvSpPr>
          <p:cNvPr id="6" name="Fußzeilenplatzhalter 2">
            <a:extLst>
              <a:ext uri="{FF2B5EF4-FFF2-40B4-BE49-F238E27FC236}">
                <a16:creationId xmlns:a16="http://schemas.microsoft.com/office/drawing/2014/main" id="{8D809363-9BE7-499F-C137-00506C28F24F}"/>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dirty="0">
                <a:cs typeface="Arial" panose="020B0604020202020204" pitchFamily="34" charset="0"/>
              </a:rPr>
              <a:t>Europäische Wasserstraßen: Strukturen, Bedeutung und die Rolle der Donau</a:t>
            </a:r>
            <a:endParaRPr lang="de-AT" dirty="0"/>
          </a:p>
        </p:txBody>
      </p:sp>
    </p:spTree>
    <p:extLst>
      <p:ext uri="{BB962C8B-B14F-4D97-AF65-F5344CB8AC3E}">
        <p14:creationId xmlns:p14="http://schemas.microsoft.com/office/powerpoint/2010/main" val="2353758613"/>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2AE9347-C6E2-3DD3-2CB0-6F25B138B42E}"/>
              </a:ext>
            </a:extLst>
          </p:cNvPr>
          <p:cNvSpPr>
            <a:spLocks noGrp="1"/>
          </p:cNvSpPr>
          <p:nvPr>
            <p:ph type="title"/>
          </p:nvPr>
        </p:nvSpPr>
        <p:spPr/>
        <p:txBody>
          <a:bodyPr/>
          <a:lstStyle/>
          <a:p>
            <a:r>
              <a:rPr lang="de-AT" dirty="0"/>
              <a:t>Fließgewässer als Wirtschaftsraum</a:t>
            </a:r>
          </a:p>
        </p:txBody>
      </p:sp>
      <p:sp>
        <p:nvSpPr>
          <p:cNvPr id="3" name="Inhaltsplatzhalter 2">
            <a:extLst>
              <a:ext uri="{FF2B5EF4-FFF2-40B4-BE49-F238E27FC236}">
                <a16:creationId xmlns:a16="http://schemas.microsoft.com/office/drawing/2014/main" id="{AF77FA1C-A7C2-9447-6A3F-02235EC31CDD}"/>
              </a:ext>
            </a:extLst>
          </p:cNvPr>
          <p:cNvSpPr>
            <a:spLocks noGrp="1"/>
          </p:cNvSpPr>
          <p:nvPr>
            <p:ph idx="1"/>
          </p:nvPr>
        </p:nvSpPr>
        <p:spPr/>
        <p:txBody>
          <a:bodyPr/>
          <a:lstStyle/>
          <a:p>
            <a:pPr marL="0" indent="0">
              <a:buNone/>
            </a:pPr>
            <a:r>
              <a:rPr lang="de-AT" sz="2600" dirty="0"/>
              <a:t>Flüsse und Kanäle sind nicht nur Lebens- sondern auch Wirtschaftsraum:</a:t>
            </a:r>
          </a:p>
          <a:p>
            <a:endParaRPr lang="de-AT" sz="2600" dirty="0"/>
          </a:p>
          <a:p>
            <a:r>
              <a:rPr lang="de-AT" sz="2600" dirty="0"/>
              <a:t>Wasserstraße als Transportweg</a:t>
            </a:r>
          </a:p>
          <a:p>
            <a:r>
              <a:rPr lang="de-AT" sz="2600" dirty="0"/>
              <a:t>Trinkwasserversorgung</a:t>
            </a:r>
          </a:p>
          <a:p>
            <a:r>
              <a:rPr lang="de-AT" sz="2600" dirty="0"/>
              <a:t>Wasser für Industrie und Landwirtschaft</a:t>
            </a:r>
          </a:p>
          <a:p>
            <a:r>
              <a:rPr lang="de-AT" sz="2600" dirty="0"/>
              <a:t>Abfluss von Niederschlägen und Entwässerung, Hochwasserschutz</a:t>
            </a:r>
          </a:p>
          <a:p>
            <a:r>
              <a:rPr lang="de-AT" sz="2600" dirty="0"/>
              <a:t>Energiegewinnung durch Wasserkraftwerke</a:t>
            </a:r>
          </a:p>
          <a:p>
            <a:r>
              <a:rPr lang="de-AT" sz="2600" dirty="0"/>
              <a:t>Erholungsraum, Tourismus</a:t>
            </a:r>
          </a:p>
          <a:p>
            <a:endParaRPr lang="de-AT" dirty="0"/>
          </a:p>
        </p:txBody>
      </p:sp>
      <p:sp>
        <p:nvSpPr>
          <p:cNvPr id="4" name="Datumsplatzhalter 3">
            <a:extLst>
              <a:ext uri="{FF2B5EF4-FFF2-40B4-BE49-F238E27FC236}">
                <a16:creationId xmlns:a16="http://schemas.microsoft.com/office/drawing/2014/main" id="{57FF80C0-61DE-FBB1-2F53-E2F692FC1528}"/>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652B797F-0451-C56C-F1A9-31F839D4BD8C}"/>
              </a:ext>
            </a:extLst>
          </p:cNvPr>
          <p:cNvSpPr>
            <a:spLocks noGrp="1"/>
          </p:cNvSpPr>
          <p:nvPr>
            <p:ph type="sldNum" sz="quarter" idx="12"/>
          </p:nvPr>
        </p:nvSpPr>
        <p:spPr/>
        <p:txBody>
          <a:bodyPr/>
          <a:lstStyle/>
          <a:p>
            <a:fld id="{0AF89F37-6AD9-4F74-BC17-19E39A25D257}" type="slidenum">
              <a:rPr lang="de-AT" smtClean="0"/>
              <a:pPr/>
              <a:t>11</a:t>
            </a:fld>
            <a:endParaRPr lang="de-AT"/>
          </a:p>
        </p:txBody>
      </p:sp>
      <p:sp>
        <p:nvSpPr>
          <p:cNvPr id="7" name="Fußzeilenplatzhalter 2">
            <a:extLst>
              <a:ext uri="{FF2B5EF4-FFF2-40B4-BE49-F238E27FC236}">
                <a16:creationId xmlns:a16="http://schemas.microsoft.com/office/drawing/2014/main" id="{0591BF1E-8FA4-0B7F-5680-753186F8AC39}"/>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dirty="0">
                <a:cs typeface="Arial" panose="020B0604020202020204" pitchFamily="34" charset="0"/>
              </a:rPr>
              <a:t>Europäische Wasserstraßen: Strukturen, Bedeutung und die Rolle der Donau</a:t>
            </a:r>
            <a:endParaRPr lang="de-AT" dirty="0"/>
          </a:p>
        </p:txBody>
      </p:sp>
    </p:spTree>
    <p:extLst>
      <p:ext uri="{BB962C8B-B14F-4D97-AF65-F5344CB8AC3E}">
        <p14:creationId xmlns:p14="http://schemas.microsoft.com/office/powerpoint/2010/main" val="2459324565"/>
      </p:ext>
    </p:extLst>
  </p:cSld>
  <p:clrMapOvr>
    <a:masterClrMapping/>
  </p:clrMapOvr>
  <p:transition spd="slow">
    <p:push/>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A210866-AA84-1121-0922-9D69950AE55B}"/>
              </a:ext>
            </a:extLst>
          </p:cNvPr>
          <p:cNvSpPr>
            <a:spLocks noGrp="1"/>
          </p:cNvSpPr>
          <p:nvPr>
            <p:ph type="title"/>
          </p:nvPr>
        </p:nvSpPr>
        <p:spPr/>
        <p:txBody>
          <a:bodyPr/>
          <a:lstStyle/>
          <a:p>
            <a:r>
              <a:rPr lang="de-AT" dirty="0"/>
              <a:t>Wasserstraßen als Verkehrs- und Transportweg</a:t>
            </a:r>
          </a:p>
        </p:txBody>
      </p:sp>
      <p:sp>
        <p:nvSpPr>
          <p:cNvPr id="3" name="Inhaltsplatzhalter 2">
            <a:extLst>
              <a:ext uri="{FF2B5EF4-FFF2-40B4-BE49-F238E27FC236}">
                <a16:creationId xmlns:a16="http://schemas.microsoft.com/office/drawing/2014/main" id="{8624AE05-F657-FC5C-19CF-3FD4BDC21B8F}"/>
              </a:ext>
            </a:extLst>
          </p:cNvPr>
          <p:cNvSpPr>
            <a:spLocks noGrp="1"/>
          </p:cNvSpPr>
          <p:nvPr>
            <p:ph idx="1"/>
          </p:nvPr>
        </p:nvSpPr>
        <p:spPr/>
        <p:txBody>
          <a:bodyPr/>
          <a:lstStyle/>
          <a:p>
            <a:r>
              <a:rPr lang="de-AT" sz="2200" dirty="0"/>
              <a:t>Binnen- vs. Seewasserstraßen</a:t>
            </a:r>
          </a:p>
          <a:p>
            <a:endParaRPr lang="de-AT" sz="2200" dirty="0"/>
          </a:p>
          <a:p>
            <a:r>
              <a:rPr lang="de-AT" sz="2200" dirty="0"/>
              <a:t>erste bedeutende Siedlungen entstanden</a:t>
            </a:r>
            <a:br>
              <a:rPr lang="de-AT" sz="2200" dirty="0"/>
            </a:br>
            <a:r>
              <a:rPr lang="de-AT" sz="2200" dirty="0"/>
              <a:t>an Flüssen</a:t>
            </a:r>
          </a:p>
          <a:p>
            <a:endParaRPr lang="de-AT" sz="2200" dirty="0"/>
          </a:p>
          <a:p>
            <a:r>
              <a:rPr lang="de-AT" sz="2200" dirty="0"/>
              <a:t>Flüsse als erste „Straßen“ </a:t>
            </a:r>
          </a:p>
          <a:p>
            <a:endParaRPr lang="de-AT" sz="2200" dirty="0"/>
          </a:p>
          <a:p>
            <a:r>
              <a:rPr lang="de-AT" sz="2200" dirty="0"/>
              <a:t>Bau von Kanälen in der Industrialisierung</a:t>
            </a:r>
            <a:br>
              <a:rPr lang="de-AT" sz="2200" dirty="0"/>
            </a:br>
            <a:r>
              <a:rPr lang="de-AT" sz="2200" dirty="0"/>
              <a:t>ab dem 19. Jh.</a:t>
            </a:r>
          </a:p>
          <a:p>
            <a:endParaRPr lang="de-AT" sz="2200" dirty="0"/>
          </a:p>
          <a:p>
            <a:endParaRPr lang="de-AT" dirty="0"/>
          </a:p>
        </p:txBody>
      </p:sp>
      <p:sp>
        <p:nvSpPr>
          <p:cNvPr id="4" name="Datumsplatzhalter 3">
            <a:extLst>
              <a:ext uri="{FF2B5EF4-FFF2-40B4-BE49-F238E27FC236}">
                <a16:creationId xmlns:a16="http://schemas.microsoft.com/office/drawing/2014/main" id="{B4C75F49-D757-A533-345E-49D8B56CC645}"/>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D8726F39-D354-B2F7-344D-AC97B0D5596A}"/>
              </a:ext>
            </a:extLst>
          </p:cNvPr>
          <p:cNvSpPr>
            <a:spLocks noGrp="1"/>
          </p:cNvSpPr>
          <p:nvPr>
            <p:ph type="sldNum" sz="quarter" idx="12"/>
          </p:nvPr>
        </p:nvSpPr>
        <p:spPr/>
        <p:txBody>
          <a:bodyPr/>
          <a:lstStyle/>
          <a:p>
            <a:fld id="{0AF89F37-6AD9-4F74-BC17-19E39A25D257}" type="slidenum">
              <a:rPr lang="de-AT" smtClean="0"/>
              <a:pPr/>
              <a:t>12</a:t>
            </a:fld>
            <a:endParaRPr lang="de-AT"/>
          </a:p>
        </p:txBody>
      </p:sp>
      <p:pic>
        <p:nvPicPr>
          <p:cNvPr id="7" name="Picture Placeholder 7" descr="A river with trees and a sunny sky&#10;&#10;Description automatically generated">
            <a:extLst>
              <a:ext uri="{FF2B5EF4-FFF2-40B4-BE49-F238E27FC236}">
                <a16:creationId xmlns:a16="http://schemas.microsoft.com/office/drawing/2014/main" id="{C563BF40-E00E-9E35-14C0-A75C02CC52A2}"/>
              </a:ext>
            </a:extLst>
          </p:cNvPr>
          <p:cNvPicPr>
            <a:picLocks noChangeAspect="1"/>
          </p:cNvPicPr>
          <p:nvPr/>
        </p:nvPicPr>
        <p:blipFill>
          <a:blip r:embed="rId3" cstate="screen">
            <a:extLst>
              <a:ext uri="{28A0092B-C50C-407E-A947-70E740481C1C}">
                <a14:useLocalDpi xmlns:a14="http://schemas.microsoft.com/office/drawing/2010/main" val="0"/>
              </a:ext>
            </a:extLst>
          </a:blip>
          <a:srcRect/>
          <a:stretch>
            <a:fillRect/>
          </a:stretch>
        </p:blipFill>
        <p:spPr>
          <a:xfrm>
            <a:off x="6451159" y="1825625"/>
            <a:ext cx="4550216" cy="3895725"/>
          </a:xfrm>
          <a:prstGeom prst="rect">
            <a:avLst/>
          </a:prstGeom>
        </p:spPr>
      </p:pic>
      <p:sp>
        <p:nvSpPr>
          <p:cNvPr id="8" name="Textfeld 12">
            <a:extLst>
              <a:ext uri="{FF2B5EF4-FFF2-40B4-BE49-F238E27FC236}">
                <a16:creationId xmlns:a16="http://schemas.microsoft.com/office/drawing/2014/main" id="{E749F759-133B-2C1A-3C98-5F345B1C6283}"/>
              </a:ext>
            </a:extLst>
          </p:cNvPr>
          <p:cNvSpPr txBox="1"/>
          <p:nvPr/>
        </p:nvSpPr>
        <p:spPr>
          <a:xfrm>
            <a:off x="7687504" y="5702935"/>
            <a:ext cx="3313871" cy="246221"/>
          </a:xfrm>
          <a:prstGeom prst="rect">
            <a:avLst/>
          </a:prstGeom>
          <a:noFill/>
        </p:spPr>
        <p:txBody>
          <a:bodyPr wrap="square">
            <a:spAutoFit/>
          </a:bodyPr>
          <a:lstStyle/>
          <a:p>
            <a:pPr algn="r"/>
            <a:r>
              <a:rPr lang="de-AT" sz="1000" dirty="0">
                <a:solidFill>
                  <a:schemeClr val="tx2"/>
                </a:solidFill>
                <a:latin typeface="+mj-lt"/>
                <a:cs typeface="Mangal Pro" panose="00000500000000000000" pitchFamily="2" charset="0"/>
              </a:rPr>
              <a:t>Bild: </a:t>
            </a:r>
            <a:r>
              <a:rPr lang="de-AT" sz="1000" dirty="0" err="1">
                <a:solidFill>
                  <a:schemeClr val="tx2"/>
                </a:solidFill>
                <a:latin typeface="+mj-lt"/>
                <a:cs typeface="Mangal Pro" panose="00000500000000000000" pitchFamily="2" charset="0"/>
              </a:rPr>
              <a:t>pixabay</a:t>
            </a:r>
            <a:endParaRPr lang="de-AT" sz="1000" dirty="0">
              <a:solidFill>
                <a:schemeClr val="tx2"/>
              </a:solidFill>
              <a:latin typeface="+mj-lt"/>
              <a:cs typeface="Mangal Pro" panose="00000500000000000000" pitchFamily="2" charset="0"/>
            </a:endParaRPr>
          </a:p>
        </p:txBody>
      </p:sp>
      <p:sp>
        <p:nvSpPr>
          <p:cNvPr id="9" name="Fußzeilenplatzhalter 2">
            <a:extLst>
              <a:ext uri="{FF2B5EF4-FFF2-40B4-BE49-F238E27FC236}">
                <a16:creationId xmlns:a16="http://schemas.microsoft.com/office/drawing/2014/main" id="{8C9AF2FC-5D8E-5188-D8B1-AD780481D16F}"/>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dirty="0">
                <a:cs typeface="Arial" panose="020B0604020202020204" pitchFamily="34" charset="0"/>
              </a:rPr>
              <a:t>Europäische Wasserstraßen: Strukturen, Bedeutung und die Rolle der Donau</a:t>
            </a:r>
            <a:endParaRPr lang="de-AT" dirty="0"/>
          </a:p>
        </p:txBody>
      </p:sp>
    </p:spTree>
    <p:extLst>
      <p:ext uri="{BB962C8B-B14F-4D97-AF65-F5344CB8AC3E}">
        <p14:creationId xmlns:p14="http://schemas.microsoft.com/office/powerpoint/2010/main" val="1842459083"/>
      </p:ext>
    </p:extLst>
  </p:cSld>
  <p:clrMapOvr>
    <a:masterClrMapping/>
  </p:clrMapOvr>
  <p:transition spd="slow">
    <p:push/>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2CABBB9-C232-80EE-552A-7E096EAFCE45}"/>
              </a:ext>
            </a:extLst>
          </p:cNvPr>
          <p:cNvSpPr>
            <a:spLocks noGrp="1"/>
          </p:cNvSpPr>
          <p:nvPr>
            <p:ph type="title"/>
          </p:nvPr>
        </p:nvSpPr>
        <p:spPr/>
        <p:txBody>
          <a:bodyPr/>
          <a:lstStyle/>
          <a:p>
            <a:r>
              <a:rPr lang="de-AT" dirty="0"/>
              <a:t>Binnenschiffe</a:t>
            </a:r>
          </a:p>
        </p:txBody>
      </p:sp>
      <p:sp>
        <p:nvSpPr>
          <p:cNvPr id="3" name="Inhaltsplatzhalter 2">
            <a:extLst>
              <a:ext uri="{FF2B5EF4-FFF2-40B4-BE49-F238E27FC236}">
                <a16:creationId xmlns:a16="http://schemas.microsoft.com/office/drawing/2014/main" id="{1C79F613-B6C6-38F5-C702-0B1EC5C7718B}"/>
              </a:ext>
            </a:extLst>
          </p:cNvPr>
          <p:cNvSpPr>
            <a:spLocks noGrp="1"/>
          </p:cNvSpPr>
          <p:nvPr>
            <p:ph idx="1"/>
          </p:nvPr>
        </p:nvSpPr>
        <p:spPr>
          <a:xfrm>
            <a:off x="592538" y="1609725"/>
            <a:ext cx="4436662" cy="4567238"/>
          </a:xfrm>
        </p:spPr>
        <p:txBody>
          <a:bodyPr/>
          <a:lstStyle/>
          <a:p>
            <a:r>
              <a:rPr lang="de-AT" dirty="0"/>
              <a:t>Binnenschiffe: Motorgüterschiffe &amp; Schiffsverbände</a:t>
            </a:r>
          </a:p>
          <a:p>
            <a:endParaRPr lang="de-AT" dirty="0"/>
          </a:p>
          <a:p>
            <a:r>
              <a:rPr lang="de-AT" b="1" dirty="0"/>
              <a:t>Motorgüterschiff</a:t>
            </a:r>
            <a:r>
              <a:rPr lang="de-AT" dirty="0"/>
              <a:t>: motorisiert, mit Laderaum</a:t>
            </a:r>
            <a:br>
              <a:rPr lang="de-AT" dirty="0"/>
            </a:br>
            <a:r>
              <a:rPr lang="de-AT" dirty="0"/>
              <a:t>Trockengüter-, Tank-, Container- und RoRo-Schiffe</a:t>
            </a:r>
          </a:p>
          <a:p>
            <a:endParaRPr lang="de-AT" dirty="0"/>
          </a:p>
          <a:p>
            <a:r>
              <a:rPr lang="de-AT" b="1" dirty="0"/>
              <a:t>Schubverband:</a:t>
            </a:r>
            <a:r>
              <a:rPr lang="de-AT" dirty="0"/>
              <a:t> Motorschiff + Schubleichter/Schubkähne</a:t>
            </a:r>
            <a:br>
              <a:rPr lang="de-AT" dirty="0"/>
            </a:br>
            <a:r>
              <a:rPr lang="de-AT" dirty="0"/>
              <a:t>Leichter = antriebsloser, schwimmender Ladungsbehälter</a:t>
            </a:r>
          </a:p>
          <a:p>
            <a:endParaRPr lang="de-AT" dirty="0"/>
          </a:p>
          <a:p>
            <a:r>
              <a:rPr lang="de-AT" b="1" dirty="0"/>
              <a:t>Schleppschiff: </a:t>
            </a:r>
            <a:r>
              <a:rPr lang="de-AT" dirty="0"/>
              <a:t>Ziehen von antriebslosen Schiffseinheiten </a:t>
            </a:r>
          </a:p>
          <a:p>
            <a:endParaRPr lang="de-AT" dirty="0"/>
          </a:p>
          <a:p>
            <a:endParaRPr lang="de-AT" dirty="0"/>
          </a:p>
          <a:p>
            <a:endParaRPr lang="de-AT" dirty="0"/>
          </a:p>
          <a:p>
            <a:endParaRPr lang="de-AT" dirty="0"/>
          </a:p>
          <a:p>
            <a:endParaRPr lang="de-AT" dirty="0"/>
          </a:p>
          <a:p>
            <a:endParaRPr lang="de-AT" dirty="0"/>
          </a:p>
        </p:txBody>
      </p:sp>
      <p:sp>
        <p:nvSpPr>
          <p:cNvPr id="4" name="Datumsplatzhalter 3">
            <a:extLst>
              <a:ext uri="{FF2B5EF4-FFF2-40B4-BE49-F238E27FC236}">
                <a16:creationId xmlns:a16="http://schemas.microsoft.com/office/drawing/2014/main" id="{0A422BC8-4BE0-350F-2E48-4C1D6A8BEFC4}"/>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44300174-7BAD-144F-9949-53EDED307F37}"/>
              </a:ext>
            </a:extLst>
          </p:cNvPr>
          <p:cNvSpPr>
            <a:spLocks noGrp="1"/>
          </p:cNvSpPr>
          <p:nvPr>
            <p:ph type="sldNum" sz="quarter" idx="12"/>
          </p:nvPr>
        </p:nvSpPr>
        <p:spPr/>
        <p:txBody>
          <a:bodyPr/>
          <a:lstStyle/>
          <a:p>
            <a:fld id="{0AF89F37-6AD9-4F74-BC17-19E39A25D257}" type="slidenum">
              <a:rPr lang="de-AT" smtClean="0"/>
              <a:pPr/>
              <a:t>13</a:t>
            </a:fld>
            <a:endParaRPr lang="de-AT"/>
          </a:p>
        </p:txBody>
      </p:sp>
      <p:pic>
        <p:nvPicPr>
          <p:cNvPr id="7" name="Grafik 6" descr="Schubverband auf der Donau">
            <a:extLst>
              <a:ext uri="{FF2B5EF4-FFF2-40B4-BE49-F238E27FC236}">
                <a16:creationId xmlns:a16="http://schemas.microsoft.com/office/drawing/2014/main" id="{85021EE7-AEC7-789F-78EB-2390A867FA9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34955" y="1831975"/>
            <a:ext cx="6064507" cy="3194050"/>
          </a:xfrm>
          <a:prstGeom prst="rect">
            <a:avLst/>
          </a:prstGeom>
        </p:spPr>
      </p:pic>
      <p:sp>
        <p:nvSpPr>
          <p:cNvPr id="8" name="Textfeld 12">
            <a:extLst>
              <a:ext uri="{FF2B5EF4-FFF2-40B4-BE49-F238E27FC236}">
                <a16:creationId xmlns:a16="http://schemas.microsoft.com/office/drawing/2014/main" id="{E080F08C-FC63-FAC2-80DA-83643B64C545}"/>
              </a:ext>
            </a:extLst>
          </p:cNvPr>
          <p:cNvSpPr txBox="1"/>
          <p:nvPr/>
        </p:nvSpPr>
        <p:spPr>
          <a:xfrm>
            <a:off x="8233604" y="6420382"/>
            <a:ext cx="3313871" cy="246221"/>
          </a:xfrm>
          <a:prstGeom prst="rect">
            <a:avLst/>
          </a:prstGeom>
          <a:noFill/>
        </p:spPr>
        <p:txBody>
          <a:bodyPr wrap="square">
            <a:spAutoFit/>
          </a:bodyPr>
          <a:lstStyle/>
          <a:p>
            <a:pPr algn="r"/>
            <a:r>
              <a:rPr lang="de-AT" sz="1000" dirty="0">
                <a:solidFill>
                  <a:schemeClr val="tx2"/>
                </a:solidFill>
                <a:latin typeface="+mj-lt"/>
                <a:cs typeface="Mangal Pro" panose="00000500000000000000" pitchFamily="2" charset="0"/>
              </a:rPr>
              <a:t>Bild: </a:t>
            </a:r>
            <a:r>
              <a:rPr lang="de-AT" sz="1000" dirty="0" err="1">
                <a:solidFill>
                  <a:schemeClr val="tx2"/>
                </a:solidFill>
                <a:latin typeface="+mj-lt"/>
                <a:cs typeface="Mangal Pro" panose="00000500000000000000" pitchFamily="2" charset="0"/>
              </a:rPr>
              <a:t>Leitner@TTS</a:t>
            </a:r>
            <a:r>
              <a:rPr lang="de-AT" sz="1000" dirty="0">
                <a:solidFill>
                  <a:schemeClr val="tx2"/>
                </a:solidFill>
                <a:latin typeface="+mj-lt"/>
                <a:cs typeface="Mangal Pro" panose="00000500000000000000" pitchFamily="2" charset="0"/>
              </a:rPr>
              <a:t>, Austria</a:t>
            </a:r>
          </a:p>
        </p:txBody>
      </p:sp>
      <p:sp>
        <p:nvSpPr>
          <p:cNvPr id="9" name="Fußzeilenplatzhalter 2">
            <a:extLst>
              <a:ext uri="{FF2B5EF4-FFF2-40B4-BE49-F238E27FC236}">
                <a16:creationId xmlns:a16="http://schemas.microsoft.com/office/drawing/2014/main" id="{AA8953D1-C90D-E703-F399-EAF3C6454E20}"/>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dirty="0">
                <a:cs typeface="Arial" panose="020B0604020202020204" pitchFamily="34" charset="0"/>
              </a:rPr>
              <a:t>Europäische Wasserstraßen: Strukturen, Bedeutung und die Rolle der Donau</a:t>
            </a:r>
            <a:endParaRPr lang="de-AT" dirty="0"/>
          </a:p>
        </p:txBody>
      </p:sp>
    </p:spTree>
    <p:extLst>
      <p:ext uri="{BB962C8B-B14F-4D97-AF65-F5344CB8AC3E}">
        <p14:creationId xmlns:p14="http://schemas.microsoft.com/office/powerpoint/2010/main" val="983300578"/>
      </p:ext>
    </p:extLst>
  </p:cSld>
  <p:clrMapOvr>
    <a:masterClrMapping/>
  </p:clrMapOvr>
  <p:transition spd="slow">
    <p:push/>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D9B9A95-FAB8-56C0-5AE7-ABC242231153}"/>
              </a:ext>
            </a:extLst>
          </p:cNvPr>
          <p:cNvSpPr>
            <a:spLocks noGrp="1"/>
          </p:cNvSpPr>
          <p:nvPr>
            <p:ph type="title"/>
          </p:nvPr>
        </p:nvSpPr>
        <p:spPr>
          <a:xfrm>
            <a:off x="592538" y="640040"/>
            <a:ext cx="8896902" cy="792976"/>
          </a:xfrm>
        </p:spPr>
        <p:txBody>
          <a:bodyPr/>
          <a:lstStyle/>
          <a:p>
            <a:r>
              <a:rPr lang="de-AT" dirty="0"/>
              <a:t>Güterverkehr auf Wasserstraßen - Donauschifffahrt</a:t>
            </a:r>
          </a:p>
        </p:txBody>
      </p:sp>
      <p:sp>
        <p:nvSpPr>
          <p:cNvPr id="4" name="Datumsplatzhalter 3">
            <a:extLst>
              <a:ext uri="{FF2B5EF4-FFF2-40B4-BE49-F238E27FC236}">
                <a16:creationId xmlns:a16="http://schemas.microsoft.com/office/drawing/2014/main" id="{74437818-5AFE-B5D3-93EB-83078D2EA378}"/>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E1AC41EB-F2C0-7D55-F0D7-8F71FE0267A6}"/>
              </a:ext>
            </a:extLst>
          </p:cNvPr>
          <p:cNvSpPr>
            <a:spLocks noGrp="1"/>
          </p:cNvSpPr>
          <p:nvPr>
            <p:ph type="sldNum" sz="quarter" idx="12"/>
          </p:nvPr>
        </p:nvSpPr>
        <p:spPr/>
        <p:txBody>
          <a:bodyPr/>
          <a:lstStyle/>
          <a:p>
            <a:fld id="{0AF89F37-6AD9-4F74-BC17-19E39A25D257}" type="slidenum">
              <a:rPr lang="de-AT" smtClean="0"/>
              <a:pPr/>
              <a:t>14</a:t>
            </a:fld>
            <a:endParaRPr lang="de-AT"/>
          </a:p>
        </p:txBody>
      </p:sp>
      <p:pic>
        <p:nvPicPr>
          <p:cNvPr id="7" name="Picture 2" descr="grafische Gegenüberstellung der Transportkapazität Binnenschiff, Waggons und LKW">
            <a:extLst>
              <a:ext uri="{FF2B5EF4-FFF2-40B4-BE49-F238E27FC236}">
                <a16:creationId xmlns:a16="http://schemas.microsoft.com/office/drawing/2014/main" id="{0CF0556D-7117-0B7A-4361-8378335CEBA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a:stretch>
            <a:fillRect/>
          </a:stretch>
        </p:blipFill>
        <p:spPr bwMode="auto">
          <a:xfrm>
            <a:off x="4711196" y="1753462"/>
            <a:ext cx="7044815" cy="404267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Textfeld 7">
            <a:extLst>
              <a:ext uri="{FF2B5EF4-FFF2-40B4-BE49-F238E27FC236}">
                <a16:creationId xmlns:a16="http://schemas.microsoft.com/office/drawing/2014/main" id="{6CDBA5B1-C49B-C85E-61C5-D07D67D88F5D}"/>
              </a:ext>
            </a:extLst>
          </p:cNvPr>
          <p:cNvSpPr txBox="1"/>
          <p:nvPr/>
        </p:nvSpPr>
        <p:spPr>
          <a:xfrm>
            <a:off x="635069" y="2810436"/>
            <a:ext cx="3462130" cy="2800767"/>
          </a:xfrm>
          <a:prstGeom prst="rect">
            <a:avLst/>
          </a:prstGeom>
          <a:noFill/>
        </p:spPr>
        <p:txBody>
          <a:bodyPr wrap="square">
            <a:spAutoFit/>
          </a:bodyPr>
          <a:lstStyle/>
          <a:p>
            <a:pPr algn="ctr"/>
            <a:r>
              <a:rPr lang="de-AT" sz="2200" dirty="0"/>
              <a:t>Vorteil:</a:t>
            </a:r>
          </a:p>
          <a:p>
            <a:pPr algn="ctr"/>
            <a:r>
              <a:rPr lang="de-AT" sz="2200" dirty="0"/>
              <a:t>Große Transportkapazität des Binnenschiffes: </a:t>
            </a:r>
          </a:p>
          <a:p>
            <a:pPr algn="ctr"/>
            <a:endParaRPr lang="de-AT" sz="2200" dirty="0"/>
          </a:p>
          <a:p>
            <a:pPr algn="ctr"/>
            <a:r>
              <a:rPr lang="de-AT" sz="2200" dirty="0"/>
              <a:t>Schubverband mit 4 Schubleichtern </a:t>
            </a:r>
          </a:p>
          <a:p>
            <a:pPr algn="ctr"/>
            <a:r>
              <a:rPr lang="de-AT" sz="2200" dirty="0"/>
              <a:t>= 175 Zugwaggons</a:t>
            </a:r>
          </a:p>
          <a:p>
            <a:pPr algn="ctr"/>
            <a:r>
              <a:rPr lang="de-AT" sz="2200" dirty="0"/>
              <a:t>= 280 LKW</a:t>
            </a:r>
          </a:p>
        </p:txBody>
      </p:sp>
      <p:pic>
        <p:nvPicPr>
          <p:cNvPr id="9" name="Grafik 8" descr="Informationen Silhouette">
            <a:extLst>
              <a:ext uri="{FF2B5EF4-FFF2-40B4-BE49-F238E27FC236}">
                <a16:creationId xmlns:a16="http://schemas.microsoft.com/office/drawing/2014/main" id="{C57CCCCA-BFDF-E08D-7D9A-48904FB1FF0C}"/>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2022243" y="2044767"/>
            <a:ext cx="669234" cy="669234"/>
          </a:xfrm>
          <a:prstGeom prst="rect">
            <a:avLst/>
          </a:prstGeom>
        </p:spPr>
      </p:pic>
      <p:sp>
        <p:nvSpPr>
          <p:cNvPr id="10" name="Textfeld 12">
            <a:extLst>
              <a:ext uri="{FF2B5EF4-FFF2-40B4-BE49-F238E27FC236}">
                <a16:creationId xmlns:a16="http://schemas.microsoft.com/office/drawing/2014/main" id="{E4CF9623-8449-B7A0-3130-156756DF7D65}"/>
              </a:ext>
            </a:extLst>
          </p:cNvPr>
          <p:cNvSpPr txBox="1"/>
          <p:nvPr/>
        </p:nvSpPr>
        <p:spPr>
          <a:xfrm>
            <a:off x="8233604" y="6420382"/>
            <a:ext cx="3313871" cy="246221"/>
          </a:xfrm>
          <a:prstGeom prst="rect">
            <a:avLst/>
          </a:prstGeom>
          <a:noFill/>
        </p:spPr>
        <p:txBody>
          <a:bodyPr wrap="square">
            <a:spAutoFit/>
          </a:bodyPr>
          <a:lstStyle/>
          <a:p>
            <a:pPr algn="r"/>
            <a:r>
              <a:rPr lang="de-AT" sz="1000" dirty="0">
                <a:solidFill>
                  <a:schemeClr val="tx2"/>
                </a:solidFill>
                <a:latin typeface="+mj-lt"/>
                <a:cs typeface="Mangal Pro" panose="00000500000000000000" pitchFamily="2" charset="0"/>
              </a:rPr>
              <a:t>Grafik: viadonau</a:t>
            </a:r>
          </a:p>
        </p:txBody>
      </p:sp>
      <p:sp>
        <p:nvSpPr>
          <p:cNvPr id="3" name="Fußzeilenplatzhalter 2">
            <a:extLst>
              <a:ext uri="{FF2B5EF4-FFF2-40B4-BE49-F238E27FC236}">
                <a16:creationId xmlns:a16="http://schemas.microsoft.com/office/drawing/2014/main" id="{28E47153-C268-4399-B659-6771F0BC7938}"/>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dirty="0">
                <a:cs typeface="Arial" panose="020B0604020202020204" pitchFamily="34" charset="0"/>
              </a:rPr>
              <a:t>Europäische Wasserstraßen: Strukturen, Bedeutung und die Rolle der Donau</a:t>
            </a:r>
            <a:endParaRPr lang="de-AT" dirty="0"/>
          </a:p>
        </p:txBody>
      </p:sp>
    </p:spTree>
    <p:extLst>
      <p:ext uri="{BB962C8B-B14F-4D97-AF65-F5344CB8AC3E}">
        <p14:creationId xmlns:p14="http://schemas.microsoft.com/office/powerpoint/2010/main" val="1604242486"/>
      </p:ext>
    </p:extLst>
  </p:cSld>
  <p:clrMapOvr>
    <a:masterClrMapping/>
  </p:clrMapOvr>
  <p:transition spd="slow">
    <p:push/>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F1D667-FFF9-388D-6DAF-17B51044B89C}"/>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9F2FAAE1-CD4B-1359-562C-5E89FCB04291}"/>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4" name="Foliennummernplatzhalter 3">
            <a:extLst>
              <a:ext uri="{FF2B5EF4-FFF2-40B4-BE49-F238E27FC236}">
                <a16:creationId xmlns:a16="http://schemas.microsoft.com/office/drawing/2014/main" id="{4EE4931B-4683-8267-B9F5-9BD052C5C032}"/>
              </a:ext>
            </a:extLst>
          </p:cNvPr>
          <p:cNvSpPr>
            <a:spLocks noGrp="1"/>
          </p:cNvSpPr>
          <p:nvPr>
            <p:ph type="sldNum" sz="quarter" idx="12"/>
          </p:nvPr>
        </p:nvSpPr>
        <p:spPr/>
        <p:txBody>
          <a:bodyPr/>
          <a:lstStyle/>
          <a:p>
            <a:fld id="{0AF89F37-6AD9-4F74-BC17-19E39A25D257}" type="slidenum">
              <a:rPr lang="de-AT" smtClean="0"/>
              <a:pPr/>
              <a:t>15</a:t>
            </a:fld>
            <a:endParaRPr lang="de-AT"/>
          </a:p>
        </p:txBody>
      </p:sp>
      <p:sp>
        <p:nvSpPr>
          <p:cNvPr id="6" name="Titel 5">
            <a:extLst>
              <a:ext uri="{FF2B5EF4-FFF2-40B4-BE49-F238E27FC236}">
                <a16:creationId xmlns:a16="http://schemas.microsoft.com/office/drawing/2014/main" id="{9B146767-1E3F-BE30-6EB2-F1300BF0FDF7}"/>
              </a:ext>
            </a:extLst>
          </p:cNvPr>
          <p:cNvSpPr>
            <a:spLocks noGrp="1"/>
          </p:cNvSpPr>
          <p:nvPr>
            <p:ph type="title"/>
          </p:nvPr>
        </p:nvSpPr>
        <p:spPr>
          <a:xfrm>
            <a:off x="592538" y="640040"/>
            <a:ext cx="10221236" cy="792976"/>
          </a:xfrm>
        </p:spPr>
        <p:txBody>
          <a:bodyPr/>
          <a:lstStyle/>
          <a:p>
            <a:r>
              <a:rPr lang="de-AT" dirty="0"/>
              <a:t>Donauschifffahrt: Spezifischer Energieverbrauch</a:t>
            </a:r>
          </a:p>
        </p:txBody>
      </p:sp>
      <p:sp>
        <p:nvSpPr>
          <p:cNvPr id="7" name="Textfeld 12">
            <a:extLst>
              <a:ext uri="{FF2B5EF4-FFF2-40B4-BE49-F238E27FC236}">
                <a16:creationId xmlns:a16="http://schemas.microsoft.com/office/drawing/2014/main" id="{4338C141-459D-15FB-21F3-F2F349B58305}"/>
              </a:ext>
            </a:extLst>
          </p:cNvPr>
          <p:cNvSpPr txBox="1"/>
          <p:nvPr/>
        </p:nvSpPr>
        <p:spPr>
          <a:xfrm>
            <a:off x="8233604" y="6420382"/>
            <a:ext cx="3313871" cy="246221"/>
          </a:xfrm>
          <a:prstGeom prst="rect">
            <a:avLst/>
          </a:prstGeom>
          <a:noFill/>
        </p:spPr>
        <p:txBody>
          <a:bodyPr wrap="square">
            <a:spAutoFit/>
          </a:bodyPr>
          <a:lstStyle/>
          <a:p>
            <a:pPr algn="r"/>
            <a:r>
              <a:rPr lang="de-AT" sz="1000" dirty="0">
                <a:solidFill>
                  <a:schemeClr val="tx2"/>
                </a:solidFill>
                <a:latin typeface="+mj-lt"/>
                <a:cs typeface="Mangal Pro" panose="00000500000000000000" pitchFamily="2" charset="0"/>
              </a:rPr>
              <a:t>Grafik: viadonau</a:t>
            </a:r>
          </a:p>
        </p:txBody>
      </p:sp>
      <p:sp>
        <p:nvSpPr>
          <p:cNvPr id="9" name="Textfeld 8">
            <a:extLst>
              <a:ext uri="{FF2B5EF4-FFF2-40B4-BE49-F238E27FC236}">
                <a16:creationId xmlns:a16="http://schemas.microsoft.com/office/drawing/2014/main" id="{45B1B16A-E148-554C-B887-DC69D65D2CDC}"/>
              </a:ext>
            </a:extLst>
          </p:cNvPr>
          <p:cNvSpPr txBox="1"/>
          <p:nvPr/>
        </p:nvSpPr>
        <p:spPr>
          <a:xfrm>
            <a:off x="727796" y="3002131"/>
            <a:ext cx="3462130" cy="1785104"/>
          </a:xfrm>
          <a:prstGeom prst="rect">
            <a:avLst/>
          </a:prstGeom>
          <a:noFill/>
        </p:spPr>
        <p:txBody>
          <a:bodyPr wrap="square">
            <a:spAutoFit/>
          </a:bodyPr>
          <a:lstStyle/>
          <a:p>
            <a:r>
              <a:rPr lang="de-AT" sz="2200" dirty="0"/>
              <a:t>Ein Binnenschiff kann eine Tonne Ladung bei gleichem Energieverbrauch beinahe </a:t>
            </a:r>
            <a:r>
              <a:rPr lang="de-AT" sz="2200" b="1" dirty="0"/>
              <a:t>viermal so weit </a:t>
            </a:r>
            <a:r>
              <a:rPr lang="de-AT" sz="2200" dirty="0"/>
              <a:t>transportieren wie ein LKW.</a:t>
            </a:r>
          </a:p>
        </p:txBody>
      </p:sp>
      <p:pic>
        <p:nvPicPr>
          <p:cNvPr id="8" name="Picture 2" descr="grafische Gegenüberstellung spezifischer Energieverbrauch: LKW, Bahn, Binnenschiff">
            <a:extLst>
              <a:ext uri="{FF2B5EF4-FFF2-40B4-BE49-F238E27FC236}">
                <a16:creationId xmlns:a16="http://schemas.microsoft.com/office/drawing/2014/main" id="{6E3D5908-7034-37B9-43E2-EFA08C46FAEF}"/>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a:stretch>
            <a:fillRect/>
          </a:stretch>
        </p:blipFill>
        <p:spPr bwMode="auto">
          <a:xfrm>
            <a:off x="5055259" y="1800469"/>
            <a:ext cx="6408945" cy="375401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 name="Grafik 11" descr="Informationen Silhouette">
            <a:extLst>
              <a:ext uri="{FF2B5EF4-FFF2-40B4-BE49-F238E27FC236}">
                <a16:creationId xmlns:a16="http://schemas.microsoft.com/office/drawing/2014/main" id="{9E50CC6F-4170-0EFA-95B6-C1E8F7D20D7E}"/>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970375" y="2206434"/>
            <a:ext cx="669234" cy="669234"/>
          </a:xfrm>
          <a:prstGeom prst="rect">
            <a:avLst/>
          </a:prstGeom>
        </p:spPr>
      </p:pic>
      <p:sp>
        <p:nvSpPr>
          <p:cNvPr id="5" name="Fußzeilenplatzhalter 2">
            <a:extLst>
              <a:ext uri="{FF2B5EF4-FFF2-40B4-BE49-F238E27FC236}">
                <a16:creationId xmlns:a16="http://schemas.microsoft.com/office/drawing/2014/main" id="{56BB659A-504C-1510-FDE5-F52C66EFF1BC}"/>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dirty="0">
                <a:cs typeface="Arial" panose="020B0604020202020204" pitchFamily="34" charset="0"/>
              </a:rPr>
              <a:t>Europäische Wasserstraßen: Strukturen, Bedeutung und die Rolle der Donau</a:t>
            </a:r>
            <a:endParaRPr lang="de-AT" dirty="0"/>
          </a:p>
        </p:txBody>
      </p:sp>
    </p:spTree>
    <p:extLst>
      <p:ext uri="{BB962C8B-B14F-4D97-AF65-F5344CB8AC3E}">
        <p14:creationId xmlns:p14="http://schemas.microsoft.com/office/powerpoint/2010/main" val="987353020"/>
      </p:ext>
    </p:extLst>
  </p:cSld>
  <p:clrMapOvr>
    <a:masterClrMapping/>
  </p:clrMapOvr>
  <p:transition spd="slow">
    <p:push/>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3AD6D-EA60-F5E6-9716-738028BCB49E}"/>
            </a:ext>
          </a:extLst>
        </p:cNvPr>
        <p:cNvGrpSpPr/>
        <p:nvPr/>
      </p:nvGrpSpPr>
      <p:grpSpPr>
        <a:xfrm>
          <a:off x="0" y="0"/>
          <a:ext cx="0" cy="0"/>
          <a:chOff x="0" y="0"/>
          <a:chExt cx="0" cy="0"/>
        </a:xfrm>
      </p:grpSpPr>
      <p:sp>
        <p:nvSpPr>
          <p:cNvPr id="15" name="Ellipse 14">
            <a:extLst>
              <a:ext uri="{FF2B5EF4-FFF2-40B4-BE49-F238E27FC236}">
                <a16:creationId xmlns:a16="http://schemas.microsoft.com/office/drawing/2014/main" id="{A9E88672-35CB-34BA-743F-2AE7B235A3CF}"/>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7" name="Ellipse 16">
            <a:extLst>
              <a:ext uri="{FF2B5EF4-FFF2-40B4-BE49-F238E27FC236}">
                <a16:creationId xmlns:a16="http://schemas.microsoft.com/office/drawing/2014/main" id="{3AAF27CD-6E72-D107-DAFE-9309767AFE21}"/>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8971888D-69D1-E86A-C7B9-868528C3CBCE}"/>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07869C27-DE3D-A733-7A33-7C396C7D1250}"/>
              </a:ext>
            </a:extLst>
          </p:cNvPr>
          <p:cNvSpPr>
            <a:spLocks noGrp="1"/>
          </p:cNvSpPr>
          <p:nvPr>
            <p:ph type="title"/>
          </p:nvPr>
        </p:nvSpPr>
        <p:spPr/>
        <p:txBody>
          <a:bodyPr/>
          <a:lstStyle/>
          <a:p>
            <a:r>
              <a:rPr lang="de-AT"/>
              <a:t>Externe Kosten des Verkehrs</a:t>
            </a:r>
          </a:p>
        </p:txBody>
      </p:sp>
      <p:sp>
        <p:nvSpPr>
          <p:cNvPr id="24" name="Inhaltsplatzhalter 23">
            <a:extLst>
              <a:ext uri="{FF2B5EF4-FFF2-40B4-BE49-F238E27FC236}">
                <a16:creationId xmlns:a16="http://schemas.microsoft.com/office/drawing/2014/main" id="{6890745D-20C5-A897-36F0-FEEF999B6DED}"/>
              </a:ext>
            </a:extLst>
          </p:cNvPr>
          <p:cNvSpPr>
            <a:spLocks noGrp="1"/>
          </p:cNvSpPr>
          <p:nvPr>
            <p:ph idx="1"/>
          </p:nvPr>
        </p:nvSpPr>
        <p:spPr>
          <a:xfrm>
            <a:off x="592538" y="1641915"/>
            <a:ext cx="7556617" cy="4490527"/>
          </a:xfrm>
        </p:spPr>
        <p:txBody>
          <a:bodyPr/>
          <a:lstStyle/>
          <a:p>
            <a:pPr marL="0" indent="0">
              <a:buNone/>
            </a:pPr>
            <a:r>
              <a:rPr lang="de-AT" sz="2400" dirty="0"/>
              <a:t>Kosten, für die nicht die Verursachenden aufkommen –</a:t>
            </a:r>
          </a:p>
          <a:p>
            <a:pPr marL="0" indent="0">
              <a:buNone/>
            </a:pPr>
            <a:r>
              <a:rPr lang="de-AT" sz="2400" dirty="0"/>
              <a:t>die Kosten trägt die Gesellschaft, d.h. wir alle!</a:t>
            </a:r>
          </a:p>
          <a:p>
            <a:pPr marL="0" indent="0">
              <a:buNone/>
            </a:pPr>
            <a:endParaRPr lang="de-AT" sz="2400" dirty="0"/>
          </a:p>
          <a:p>
            <a:r>
              <a:rPr lang="de-AT" sz="2400" dirty="0"/>
              <a:t>Schadstoffemissionen</a:t>
            </a:r>
          </a:p>
          <a:p>
            <a:r>
              <a:rPr lang="de-AT" sz="2400" dirty="0"/>
              <a:t>Lärm</a:t>
            </a:r>
          </a:p>
          <a:p>
            <a:r>
              <a:rPr lang="de-AT" sz="2400" dirty="0"/>
              <a:t>Unfallkosten</a:t>
            </a:r>
          </a:p>
          <a:p>
            <a:r>
              <a:rPr lang="de-AT" sz="2400" dirty="0"/>
              <a:t>Flächenverbrauch </a:t>
            </a:r>
          </a:p>
          <a:p>
            <a:r>
              <a:rPr lang="de-AT" sz="2400" dirty="0"/>
              <a:t>Auswirkungen auf Flora und Fauna</a:t>
            </a:r>
          </a:p>
          <a:p>
            <a:r>
              <a:rPr lang="de-AT" sz="2400" dirty="0"/>
              <a:t>Staukosten</a:t>
            </a:r>
          </a:p>
        </p:txBody>
      </p:sp>
      <p:sp>
        <p:nvSpPr>
          <p:cNvPr id="23" name="Datumsplatzhalter 22">
            <a:extLst>
              <a:ext uri="{FF2B5EF4-FFF2-40B4-BE49-F238E27FC236}">
                <a16:creationId xmlns:a16="http://schemas.microsoft.com/office/drawing/2014/main" id="{467FF167-438D-38F7-F9A1-AB026FEDDA66}"/>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759C54E6-7B22-6CD0-A70E-A10D7F8504DB}"/>
              </a:ext>
            </a:extLst>
          </p:cNvPr>
          <p:cNvSpPr>
            <a:spLocks noGrp="1"/>
          </p:cNvSpPr>
          <p:nvPr>
            <p:ph type="sldNum" sz="quarter" idx="12"/>
          </p:nvPr>
        </p:nvSpPr>
        <p:spPr/>
        <p:txBody>
          <a:bodyPr/>
          <a:lstStyle/>
          <a:p>
            <a:fld id="{0AF89F37-6AD9-4F74-BC17-19E39A25D257}" type="slidenum">
              <a:rPr lang="de-AT" smtClean="0"/>
              <a:t>16</a:t>
            </a:fld>
            <a:endParaRPr lang="de-AT"/>
          </a:p>
        </p:txBody>
      </p:sp>
      <p:sp>
        <p:nvSpPr>
          <p:cNvPr id="8" name="Datumsplatzhalter 22">
            <a:extLst>
              <a:ext uri="{FF2B5EF4-FFF2-40B4-BE49-F238E27FC236}">
                <a16:creationId xmlns:a16="http://schemas.microsoft.com/office/drawing/2014/main" id="{508E4BDC-3FCB-7DF0-4017-834FB1E7241B}"/>
              </a:ext>
            </a:extLst>
          </p:cNvPr>
          <p:cNvSpPr txBox="1">
            <a:spLocks/>
          </p:cNvSpPr>
          <p:nvPr/>
        </p:nvSpPr>
        <p:spPr>
          <a:xfrm>
            <a:off x="10674626" y="6268894"/>
            <a:ext cx="883093"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dirty="0"/>
              <a:t>Bild: Pixabay</a:t>
            </a:r>
          </a:p>
        </p:txBody>
      </p:sp>
      <p:pic>
        <p:nvPicPr>
          <p:cNvPr id="3" name="Picture 4" descr="Verkehrsstau auf Autobahn">
            <a:extLst>
              <a:ext uri="{FF2B5EF4-FFF2-40B4-BE49-F238E27FC236}">
                <a16:creationId xmlns:a16="http://schemas.microsoft.com/office/drawing/2014/main" id="{32D3D54B-FE77-7325-E696-B21905576B8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740597" y="2455757"/>
            <a:ext cx="3817122" cy="2862842"/>
          </a:xfrm>
          <a:prstGeom prst="rect">
            <a:avLst/>
          </a:prstGeom>
        </p:spPr>
      </p:pic>
      <p:sp>
        <p:nvSpPr>
          <p:cNvPr id="2" name="Fußzeilenplatzhalter 2">
            <a:extLst>
              <a:ext uri="{FF2B5EF4-FFF2-40B4-BE49-F238E27FC236}">
                <a16:creationId xmlns:a16="http://schemas.microsoft.com/office/drawing/2014/main" id="{BE5D329E-FBE5-213B-7A5B-B0174AF928E5}"/>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dirty="0">
                <a:cs typeface="Arial" panose="020B0604020202020204" pitchFamily="34" charset="0"/>
              </a:rPr>
              <a:t>Europäische Wasserstraßen: Strukturen, Bedeutung und die Rolle der Donau</a:t>
            </a:r>
            <a:endParaRPr lang="de-AT" dirty="0"/>
          </a:p>
        </p:txBody>
      </p:sp>
    </p:spTree>
    <p:extLst>
      <p:ext uri="{BB962C8B-B14F-4D97-AF65-F5344CB8AC3E}">
        <p14:creationId xmlns:p14="http://schemas.microsoft.com/office/powerpoint/2010/main" val="966446883"/>
      </p:ext>
    </p:extLst>
  </p:cSld>
  <p:clrMapOvr>
    <a:masterClrMapping/>
  </p:clrMapOvr>
  <p:transition spd="slow">
    <p:push/>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DDDFCC-F6FB-EB96-CF8D-B1F5F777391E}"/>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4BCC2371-B7D3-A1DB-3165-55E1CB0625B2}"/>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4" name="Foliennummernplatzhalter 3">
            <a:extLst>
              <a:ext uri="{FF2B5EF4-FFF2-40B4-BE49-F238E27FC236}">
                <a16:creationId xmlns:a16="http://schemas.microsoft.com/office/drawing/2014/main" id="{89FA50B6-D9CC-6DD1-1027-9F2AD57D8DFB}"/>
              </a:ext>
            </a:extLst>
          </p:cNvPr>
          <p:cNvSpPr>
            <a:spLocks noGrp="1"/>
          </p:cNvSpPr>
          <p:nvPr>
            <p:ph type="sldNum" sz="quarter" idx="12"/>
          </p:nvPr>
        </p:nvSpPr>
        <p:spPr/>
        <p:txBody>
          <a:bodyPr/>
          <a:lstStyle/>
          <a:p>
            <a:fld id="{0AF89F37-6AD9-4F74-BC17-19E39A25D257}" type="slidenum">
              <a:rPr lang="de-AT" smtClean="0"/>
              <a:pPr/>
              <a:t>17</a:t>
            </a:fld>
            <a:endParaRPr lang="de-AT"/>
          </a:p>
        </p:txBody>
      </p:sp>
      <p:sp>
        <p:nvSpPr>
          <p:cNvPr id="6" name="Titel 5">
            <a:extLst>
              <a:ext uri="{FF2B5EF4-FFF2-40B4-BE49-F238E27FC236}">
                <a16:creationId xmlns:a16="http://schemas.microsoft.com/office/drawing/2014/main" id="{4E383C05-728A-7269-D8BD-FDB6C5B4EA1F}"/>
              </a:ext>
            </a:extLst>
          </p:cNvPr>
          <p:cNvSpPr>
            <a:spLocks noGrp="1"/>
          </p:cNvSpPr>
          <p:nvPr>
            <p:ph type="title"/>
          </p:nvPr>
        </p:nvSpPr>
        <p:spPr>
          <a:xfrm>
            <a:off x="592538" y="640040"/>
            <a:ext cx="10221236" cy="792976"/>
          </a:xfrm>
        </p:spPr>
        <p:txBody>
          <a:bodyPr/>
          <a:lstStyle/>
          <a:p>
            <a:r>
              <a:rPr lang="de-AT"/>
              <a:t>Externe Kosten des Verkehrs – Verkehrsträgervergleich</a:t>
            </a:r>
          </a:p>
        </p:txBody>
      </p:sp>
      <p:sp>
        <p:nvSpPr>
          <p:cNvPr id="7" name="Textfeld 12">
            <a:extLst>
              <a:ext uri="{FF2B5EF4-FFF2-40B4-BE49-F238E27FC236}">
                <a16:creationId xmlns:a16="http://schemas.microsoft.com/office/drawing/2014/main" id="{9D50E126-08A3-30D9-7DD8-C302BFA7DDD5}"/>
              </a:ext>
            </a:extLst>
          </p:cNvPr>
          <p:cNvSpPr txBox="1"/>
          <p:nvPr/>
        </p:nvSpPr>
        <p:spPr>
          <a:xfrm>
            <a:off x="8233604" y="6420382"/>
            <a:ext cx="3313871" cy="246221"/>
          </a:xfrm>
          <a:prstGeom prst="rect">
            <a:avLst/>
          </a:prstGeom>
          <a:noFill/>
        </p:spPr>
        <p:txBody>
          <a:bodyPr wrap="square">
            <a:spAutoFit/>
          </a:bodyPr>
          <a:lstStyle/>
          <a:p>
            <a:pPr algn="r"/>
            <a:r>
              <a:rPr lang="de-AT" sz="1000" dirty="0">
                <a:solidFill>
                  <a:schemeClr val="tx2"/>
                </a:solidFill>
                <a:latin typeface="+mj-lt"/>
                <a:cs typeface="Mangal Pro" panose="00000500000000000000" pitchFamily="2" charset="0"/>
              </a:rPr>
              <a:t>Grafik: eigene Darstellung angelehnt an Christidis/Brons</a:t>
            </a:r>
          </a:p>
        </p:txBody>
      </p:sp>
      <p:graphicFrame>
        <p:nvGraphicFramePr>
          <p:cNvPr id="10" name="Chart 3" descr="Tabelle externe Kosten des Verkehrs">
            <a:extLst>
              <a:ext uri="{FF2B5EF4-FFF2-40B4-BE49-F238E27FC236}">
                <a16:creationId xmlns:a16="http://schemas.microsoft.com/office/drawing/2014/main" id="{0B260D25-B719-E99F-13EC-42BE411E4861}"/>
              </a:ext>
            </a:extLst>
          </p:cNvPr>
          <p:cNvGraphicFramePr>
            <a:graphicFrameLocks/>
          </p:cNvGraphicFramePr>
          <p:nvPr>
            <p:extLst>
              <p:ext uri="{D42A27DB-BD31-4B8C-83A1-F6EECF244321}">
                <p14:modId xmlns:p14="http://schemas.microsoft.com/office/powerpoint/2010/main" val="297712866"/>
              </p:ext>
            </p:extLst>
          </p:nvPr>
        </p:nvGraphicFramePr>
        <p:xfrm>
          <a:off x="1073426" y="1634927"/>
          <a:ext cx="10221236" cy="4271959"/>
        </p:xfrm>
        <a:graphic>
          <a:graphicData uri="http://schemas.openxmlformats.org/drawingml/2006/chart">
            <c:chart xmlns:c="http://schemas.openxmlformats.org/drawingml/2006/chart" xmlns:r="http://schemas.openxmlformats.org/officeDocument/2006/relationships" r:id="rId3"/>
          </a:graphicData>
        </a:graphic>
      </p:graphicFrame>
      <p:sp>
        <p:nvSpPr>
          <p:cNvPr id="5" name="TextBox 20">
            <a:extLst>
              <a:ext uri="{FF2B5EF4-FFF2-40B4-BE49-F238E27FC236}">
                <a16:creationId xmlns:a16="http://schemas.microsoft.com/office/drawing/2014/main" id="{D6D13005-6466-6859-817F-6ACF1D508C83}"/>
              </a:ext>
            </a:extLst>
          </p:cNvPr>
          <p:cNvSpPr txBox="1"/>
          <p:nvPr/>
        </p:nvSpPr>
        <p:spPr>
          <a:xfrm rot="16200000">
            <a:off x="-663554" y="3181104"/>
            <a:ext cx="2905024" cy="307777"/>
          </a:xfrm>
          <a:prstGeom prst="rect">
            <a:avLst/>
          </a:prstGeom>
          <a:noFill/>
        </p:spPr>
        <p:txBody>
          <a:bodyPr wrap="square" rtlCol="0">
            <a:spAutoFit/>
          </a:bodyPr>
          <a:lstStyle/>
          <a:p>
            <a:r>
              <a:rPr lang="de-AT" sz="1400" dirty="0">
                <a:latin typeface="Didact Gothic" panose="00000500000000000000" pitchFamily="2" charset="0"/>
              </a:rPr>
              <a:t>Cents per Tonnenkilometer</a:t>
            </a:r>
          </a:p>
        </p:txBody>
      </p:sp>
      <p:sp>
        <p:nvSpPr>
          <p:cNvPr id="8" name="Fußzeilenplatzhalter 2">
            <a:extLst>
              <a:ext uri="{FF2B5EF4-FFF2-40B4-BE49-F238E27FC236}">
                <a16:creationId xmlns:a16="http://schemas.microsoft.com/office/drawing/2014/main" id="{AB1C16F6-B16B-4775-43F9-7774D4E58365}"/>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dirty="0">
                <a:cs typeface="Arial" panose="020B0604020202020204" pitchFamily="34" charset="0"/>
              </a:rPr>
              <a:t>Europäische Wasserstraßen: Strukturen, Bedeutung und die Rolle der Donau</a:t>
            </a:r>
            <a:endParaRPr lang="de-AT" dirty="0"/>
          </a:p>
        </p:txBody>
      </p:sp>
    </p:spTree>
    <p:extLst>
      <p:ext uri="{BB962C8B-B14F-4D97-AF65-F5344CB8AC3E}">
        <p14:creationId xmlns:p14="http://schemas.microsoft.com/office/powerpoint/2010/main" val="3302577232"/>
      </p:ext>
    </p:extLst>
  </p:cSld>
  <p:clrMapOvr>
    <a:masterClrMapping/>
  </p:clrMapOvr>
  <p:transition spd="slow">
    <p:push/>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DC1700-0B1B-B85F-D352-9128AC3F8A97}"/>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AEC4BBF2-4A9B-7CDD-B483-861964153BFD}"/>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4" name="Foliennummernplatzhalter 3">
            <a:extLst>
              <a:ext uri="{FF2B5EF4-FFF2-40B4-BE49-F238E27FC236}">
                <a16:creationId xmlns:a16="http://schemas.microsoft.com/office/drawing/2014/main" id="{6BB2576A-AFFA-8432-40AC-C9AC9CA11B10}"/>
              </a:ext>
            </a:extLst>
          </p:cNvPr>
          <p:cNvSpPr>
            <a:spLocks noGrp="1"/>
          </p:cNvSpPr>
          <p:nvPr>
            <p:ph type="sldNum" sz="quarter" idx="12"/>
          </p:nvPr>
        </p:nvSpPr>
        <p:spPr/>
        <p:txBody>
          <a:bodyPr/>
          <a:lstStyle/>
          <a:p>
            <a:fld id="{0AF89F37-6AD9-4F74-BC17-19E39A25D257}" type="slidenum">
              <a:rPr lang="de-AT" smtClean="0"/>
              <a:pPr/>
              <a:t>18</a:t>
            </a:fld>
            <a:endParaRPr lang="de-AT"/>
          </a:p>
        </p:txBody>
      </p:sp>
      <p:sp>
        <p:nvSpPr>
          <p:cNvPr id="5" name="Titel 4">
            <a:extLst>
              <a:ext uri="{FF2B5EF4-FFF2-40B4-BE49-F238E27FC236}">
                <a16:creationId xmlns:a16="http://schemas.microsoft.com/office/drawing/2014/main" id="{855BF28E-BC11-8F52-3CE2-3876C47078E5}"/>
              </a:ext>
            </a:extLst>
          </p:cNvPr>
          <p:cNvSpPr>
            <a:spLocks noGrp="1"/>
          </p:cNvSpPr>
          <p:nvPr>
            <p:ph type="title"/>
          </p:nvPr>
        </p:nvSpPr>
        <p:spPr>
          <a:xfrm>
            <a:off x="592538" y="640040"/>
            <a:ext cx="9535436" cy="792976"/>
          </a:xfrm>
        </p:spPr>
        <p:txBody>
          <a:bodyPr/>
          <a:lstStyle/>
          <a:p>
            <a:r>
              <a:rPr lang="de-AT" sz="3000" dirty="0"/>
              <a:t>Think-Pair-Share:</a:t>
            </a:r>
            <a:br>
              <a:rPr lang="de-AT" sz="3000" dirty="0"/>
            </a:br>
            <a:r>
              <a:rPr lang="de-AT" sz="3000" dirty="0"/>
              <a:t>Binnenschiff – unterschätzter Klimaschützer?</a:t>
            </a:r>
          </a:p>
        </p:txBody>
      </p:sp>
      <p:sp>
        <p:nvSpPr>
          <p:cNvPr id="6" name="Inhaltsplatzhalter 5">
            <a:extLst>
              <a:ext uri="{FF2B5EF4-FFF2-40B4-BE49-F238E27FC236}">
                <a16:creationId xmlns:a16="http://schemas.microsoft.com/office/drawing/2014/main" id="{A52F38E0-6899-0488-EA7E-6AEFDE0A5F9A}"/>
              </a:ext>
            </a:extLst>
          </p:cNvPr>
          <p:cNvSpPr>
            <a:spLocks noGrp="1"/>
          </p:cNvSpPr>
          <p:nvPr>
            <p:ph idx="1"/>
          </p:nvPr>
        </p:nvSpPr>
        <p:spPr>
          <a:xfrm>
            <a:off x="3458818" y="1925904"/>
            <a:ext cx="8088140" cy="4251059"/>
          </a:xfrm>
        </p:spPr>
        <p:txBody>
          <a:bodyPr/>
          <a:lstStyle/>
          <a:p>
            <a:r>
              <a:rPr lang="de-AT" sz="2200" dirty="0"/>
              <a:t>Überlegt zuerst alleine (</a:t>
            </a:r>
            <a:r>
              <a:rPr lang="de-AT" sz="2200" b="1" dirty="0"/>
              <a:t>think</a:t>
            </a:r>
            <a:r>
              <a:rPr lang="de-AT" sz="2200" dirty="0"/>
              <a:t> – 5min), was Vorteile von  multimodalem Verkehr bei der Verknüpfung von LKW und Binnenschiff sind und welche Maßnahmen getroffen werden könnten, um mehr Anreize dafür zu schaffen. Was sind konkrete betriebswirtschaftliche Vorteile für die/den </a:t>
            </a:r>
            <a:r>
              <a:rPr lang="de-AT" sz="2200" dirty="0" err="1"/>
              <a:t>Frachtführer:in</a:t>
            </a:r>
            <a:r>
              <a:rPr lang="de-AT" sz="2200" dirty="0"/>
              <a:t>/</a:t>
            </a:r>
            <a:r>
              <a:rPr lang="de-AT" sz="2200" dirty="0" err="1"/>
              <a:t>Lkw-Unternehmer:in</a:t>
            </a:r>
            <a:r>
              <a:rPr lang="de-AT" sz="2200" dirty="0"/>
              <a:t>?</a:t>
            </a:r>
            <a:br>
              <a:rPr lang="de-AT" sz="2200" dirty="0"/>
            </a:br>
            <a:endParaRPr lang="de-AT" sz="2200" dirty="0"/>
          </a:p>
          <a:p>
            <a:r>
              <a:rPr lang="de-AT" sz="2200" dirty="0"/>
              <a:t>Teilt eure Überlegungen (</a:t>
            </a:r>
            <a:r>
              <a:rPr lang="de-AT" sz="2200" b="1" dirty="0"/>
              <a:t>pair </a:t>
            </a:r>
            <a:r>
              <a:rPr lang="de-AT" sz="2200" dirty="0"/>
              <a:t>– 5min) mit euren </a:t>
            </a:r>
            <a:r>
              <a:rPr lang="de-AT" sz="2200" dirty="0" err="1"/>
              <a:t>Sitznachbar:innen</a:t>
            </a:r>
            <a:r>
              <a:rPr lang="de-AT" sz="2200" dirty="0"/>
              <a:t> und Sitznachbarn.</a:t>
            </a:r>
            <a:br>
              <a:rPr lang="de-AT" sz="2200" dirty="0"/>
            </a:br>
            <a:endParaRPr lang="de-AT" sz="2200" dirty="0"/>
          </a:p>
          <a:p>
            <a:r>
              <a:rPr lang="de-AT" sz="2200" dirty="0"/>
              <a:t>Bereitet eure Antwort für eine Präsentation im Plenum vor (</a:t>
            </a:r>
            <a:r>
              <a:rPr lang="de-AT" sz="2200" b="1" dirty="0"/>
              <a:t>share</a:t>
            </a:r>
            <a:r>
              <a:rPr lang="de-AT" sz="2200" dirty="0"/>
              <a:t> – 3min)</a:t>
            </a:r>
          </a:p>
          <a:p>
            <a:pPr marL="0" indent="0">
              <a:buNone/>
            </a:pPr>
            <a:endParaRPr lang="de-AT" dirty="0"/>
          </a:p>
        </p:txBody>
      </p:sp>
      <p:pic>
        <p:nvPicPr>
          <p:cNvPr id="11" name="Grafik 10" descr="Gruppenbrainstorming Silhouette">
            <a:extLst>
              <a:ext uri="{FF2B5EF4-FFF2-40B4-BE49-F238E27FC236}">
                <a16:creationId xmlns:a16="http://schemas.microsoft.com/office/drawing/2014/main" id="{9447A6C5-009F-4EB1-F132-E4F297F299C9}"/>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645042" y="2368135"/>
            <a:ext cx="2576099" cy="2576099"/>
          </a:xfrm>
          <a:prstGeom prst="rect">
            <a:avLst/>
          </a:prstGeom>
        </p:spPr>
      </p:pic>
      <p:sp>
        <p:nvSpPr>
          <p:cNvPr id="7" name="Fußzeilenplatzhalter 2">
            <a:extLst>
              <a:ext uri="{FF2B5EF4-FFF2-40B4-BE49-F238E27FC236}">
                <a16:creationId xmlns:a16="http://schemas.microsoft.com/office/drawing/2014/main" id="{E756D155-5137-4096-274D-383963FF5756}"/>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dirty="0">
                <a:cs typeface="Arial" panose="020B0604020202020204" pitchFamily="34" charset="0"/>
              </a:rPr>
              <a:t>Europäische Wasserstraßen: Strukturen, Bedeutung und die Rolle der Donau</a:t>
            </a:r>
            <a:endParaRPr lang="de-AT" dirty="0"/>
          </a:p>
        </p:txBody>
      </p:sp>
    </p:spTree>
    <p:extLst>
      <p:ext uri="{BB962C8B-B14F-4D97-AF65-F5344CB8AC3E}">
        <p14:creationId xmlns:p14="http://schemas.microsoft.com/office/powerpoint/2010/main" val="414051793"/>
      </p:ext>
    </p:extLst>
  </p:cSld>
  <p:clrMapOvr>
    <a:masterClrMapping/>
  </p:clrMapOvr>
  <p:transition spd="slow">
    <p:push/>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4678268-D07A-4D69-A07F-321431B46B72}"/>
              </a:ext>
            </a:extLst>
          </p:cNvPr>
          <p:cNvSpPr>
            <a:spLocks noGrp="1"/>
          </p:cNvSpPr>
          <p:nvPr>
            <p:ph type="title"/>
          </p:nvPr>
        </p:nvSpPr>
        <p:spPr/>
        <p:txBody>
          <a:bodyPr/>
          <a:lstStyle/>
          <a:p>
            <a:r>
              <a:rPr lang="de-AT" dirty="0"/>
              <a:t>Wasserstraßen-Infrastruktur</a:t>
            </a:r>
          </a:p>
        </p:txBody>
      </p:sp>
      <p:sp>
        <p:nvSpPr>
          <p:cNvPr id="3" name="Inhaltsplatzhalter 2">
            <a:extLst>
              <a:ext uri="{FF2B5EF4-FFF2-40B4-BE49-F238E27FC236}">
                <a16:creationId xmlns:a16="http://schemas.microsoft.com/office/drawing/2014/main" id="{5C8A23CF-8491-51E0-9528-160E636FE24B}"/>
              </a:ext>
            </a:extLst>
          </p:cNvPr>
          <p:cNvSpPr>
            <a:spLocks noGrp="1"/>
          </p:cNvSpPr>
          <p:nvPr>
            <p:ph idx="1"/>
          </p:nvPr>
        </p:nvSpPr>
        <p:spPr>
          <a:xfrm>
            <a:off x="592538" y="1825625"/>
            <a:ext cx="5293912" cy="4351338"/>
          </a:xfrm>
        </p:spPr>
        <p:txBody>
          <a:bodyPr/>
          <a:lstStyle/>
          <a:p>
            <a:endParaRPr lang="de-AT" sz="2200" dirty="0"/>
          </a:p>
          <a:p>
            <a:r>
              <a:rPr lang="de-AT" sz="2200" dirty="0"/>
              <a:t>Fahrwasser und Fahrrinne</a:t>
            </a:r>
          </a:p>
          <a:p>
            <a:endParaRPr lang="de-AT" sz="2200" dirty="0"/>
          </a:p>
          <a:p>
            <a:r>
              <a:rPr lang="de-AT" sz="2200" dirty="0"/>
              <a:t> Schleusen</a:t>
            </a:r>
          </a:p>
          <a:p>
            <a:endParaRPr lang="de-AT" sz="2200" dirty="0"/>
          </a:p>
          <a:p>
            <a:r>
              <a:rPr lang="de-AT" sz="2200" dirty="0"/>
              <a:t> Brücken und Überspannungen</a:t>
            </a:r>
          </a:p>
          <a:p>
            <a:endParaRPr lang="de-AT" sz="2200" dirty="0"/>
          </a:p>
          <a:p>
            <a:r>
              <a:rPr lang="de-AT" sz="2200" dirty="0"/>
              <a:t>kontinuierliche Instandhaltung der Wasserwege</a:t>
            </a:r>
          </a:p>
          <a:p>
            <a:endParaRPr lang="de-AT" dirty="0"/>
          </a:p>
        </p:txBody>
      </p:sp>
      <p:sp>
        <p:nvSpPr>
          <p:cNvPr id="4" name="Datumsplatzhalter 3">
            <a:extLst>
              <a:ext uri="{FF2B5EF4-FFF2-40B4-BE49-F238E27FC236}">
                <a16:creationId xmlns:a16="http://schemas.microsoft.com/office/drawing/2014/main" id="{154BE6EB-C9DD-FA65-ABEB-40D154229E92}"/>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2E5589EB-BD23-2E18-5760-63BE1C6E169D}"/>
              </a:ext>
            </a:extLst>
          </p:cNvPr>
          <p:cNvSpPr>
            <a:spLocks noGrp="1"/>
          </p:cNvSpPr>
          <p:nvPr>
            <p:ph type="sldNum" sz="quarter" idx="12"/>
          </p:nvPr>
        </p:nvSpPr>
        <p:spPr/>
        <p:txBody>
          <a:bodyPr/>
          <a:lstStyle/>
          <a:p>
            <a:fld id="{0AF89F37-6AD9-4F74-BC17-19E39A25D257}" type="slidenum">
              <a:rPr lang="de-AT" smtClean="0"/>
              <a:pPr/>
              <a:t>19</a:t>
            </a:fld>
            <a:endParaRPr lang="de-AT"/>
          </a:p>
        </p:txBody>
      </p:sp>
      <p:pic>
        <p:nvPicPr>
          <p:cNvPr id="6" name="Picture Placeholder 7" descr="A boat sailing on a river&#10;&#10;Description automatically generated">
            <a:extLst>
              <a:ext uri="{FF2B5EF4-FFF2-40B4-BE49-F238E27FC236}">
                <a16:creationId xmlns:a16="http://schemas.microsoft.com/office/drawing/2014/main" id="{6A19200E-97E6-A059-954E-DE4B090F18F8}"/>
              </a:ext>
            </a:extLst>
          </p:cNvPr>
          <p:cNvPicPr>
            <a:picLocks noChangeAspect="1"/>
          </p:cNvPicPr>
          <p:nvPr/>
        </p:nvPicPr>
        <p:blipFill rotWithShape="1">
          <a:blip r:embed="rId3" cstate="screen">
            <a:extLst>
              <a:ext uri="{28A0092B-C50C-407E-A947-70E740481C1C}">
                <a14:useLocalDpi xmlns:a14="http://schemas.microsoft.com/office/drawing/2010/main" val="0"/>
              </a:ext>
            </a:extLst>
          </a:blip>
          <a:srcRect/>
          <a:stretch/>
        </p:blipFill>
        <p:spPr>
          <a:xfrm>
            <a:off x="6517089" y="1433016"/>
            <a:ext cx="5082373" cy="4351338"/>
          </a:xfrm>
          <a:prstGeom prst="rect">
            <a:avLst/>
          </a:prstGeom>
        </p:spPr>
      </p:pic>
      <p:sp>
        <p:nvSpPr>
          <p:cNvPr id="8" name="Datumsplatzhalter 22">
            <a:extLst>
              <a:ext uri="{FF2B5EF4-FFF2-40B4-BE49-F238E27FC236}">
                <a16:creationId xmlns:a16="http://schemas.microsoft.com/office/drawing/2014/main" id="{10A7A2D9-2160-6E88-F16B-C034374BFC11}"/>
              </a:ext>
            </a:extLst>
          </p:cNvPr>
          <p:cNvSpPr txBox="1">
            <a:spLocks/>
          </p:cNvSpPr>
          <p:nvPr/>
        </p:nvSpPr>
        <p:spPr>
          <a:xfrm>
            <a:off x="10674626" y="6268894"/>
            <a:ext cx="883093"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dirty="0"/>
              <a:t>Bild: Pixabay</a:t>
            </a:r>
          </a:p>
        </p:txBody>
      </p:sp>
      <p:sp>
        <p:nvSpPr>
          <p:cNvPr id="9" name="Fußzeilenplatzhalter 2">
            <a:extLst>
              <a:ext uri="{FF2B5EF4-FFF2-40B4-BE49-F238E27FC236}">
                <a16:creationId xmlns:a16="http://schemas.microsoft.com/office/drawing/2014/main" id="{127F3D32-8DD0-20F7-931A-0FE9063F77DD}"/>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dirty="0">
                <a:cs typeface="Arial" panose="020B0604020202020204" pitchFamily="34" charset="0"/>
              </a:rPr>
              <a:t>Europäische Wasserstraßen: Strukturen, Bedeutung und die Rolle der Donau</a:t>
            </a:r>
            <a:endParaRPr lang="de-AT" dirty="0"/>
          </a:p>
        </p:txBody>
      </p:sp>
    </p:spTree>
    <p:extLst>
      <p:ext uri="{BB962C8B-B14F-4D97-AF65-F5344CB8AC3E}">
        <p14:creationId xmlns:p14="http://schemas.microsoft.com/office/powerpoint/2010/main" val="2439753263"/>
      </p:ext>
    </p:extLst>
  </p:cSld>
  <p:clrMapOvr>
    <a:masterClrMapping/>
  </p:clrMapOvr>
  <p:transition spd="slow">
    <p:push/>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A375418-5EE6-601D-4039-2A94BA5E77A1}"/>
              </a:ext>
            </a:extLst>
          </p:cNvPr>
          <p:cNvSpPr>
            <a:spLocks noGrp="1"/>
          </p:cNvSpPr>
          <p:nvPr>
            <p:ph type="title"/>
          </p:nvPr>
        </p:nvSpPr>
        <p:spPr/>
        <p:txBody>
          <a:bodyPr/>
          <a:lstStyle/>
          <a:p>
            <a:r>
              <a:rPr lang="de-AT" dirty="0"/>
              <a:t>Fahrrinne</a:t>
            </a:r>
          </a:p>
        </p:txBody>
      </p:sp>
      <p:sp>
        <p:nvSpPr>
          <p:cNvPr id="3" name="Inhaltsplatzhalter 2">
            <a:extLst>
              <a:ext uri="{FF2B5EF4-FFF2-40B4-BE49-F238E27FC236}">
                <a16:creationId xmlns:a16="http://schemas.microsoft.com/office/drawing/2014/main" id="{70F34FAD-DB90-6382-1CC0-D9233B909573}"/>
              </a:ext>
            </a:extLst>
          </p:cNvPr>
          <p:cNvSpPr>
            <a:spLocks noGrp="1"/>
          </p:cNvSpPr>
          <p:nvPr>
            <p:ph idx="1"/>
          </p:nvPr>
        </p:nvSpPr>
        <p:spPr>
          <a:xfrm>
            <a:off x="592538" y="2061981"/>
            <a:ext cx="4084237" cy="4114981"/>
          </a:xfrm>
        </p:spPr>
        <p:txBody>
          <a:bodyPr/>
          <a:lstStyle/>
          <a:p>
            <a:r>
              <a:rPr lang="de-AT" sz="2200" dirty="0"/>
              <a:t>Teil eines Binnengewässers, der für den Schiffsverkehr bestimmt ist</a:t>
            </a:r>
          </a:p>
          <a:p>
            <a:r>
              <a:rPr lang="de-AT" sz="2200" dirty="0"/>
              <a:t>kritischer Faktor für den Transport auf dem Wasserweg</a:t>
            </a:r>
          </a:p>
          <a:p>
            <a:r>
              <a:rPr lang="de-AT" sz="2200" dirty="0"/>
              <a:t>Sicherstellung bestimmter Mindesttiefe und -breite auch bei ungünstigen Wasserständen (Niedrigwasser)</a:t>
            </a:r>
          </a:p>
        </p:txBody>
      </p:sp>
      <p:sp>
        <p:nvSpPr>
          <p:cNvPr id="4" name="Datumsplatzhalter 3">
            <a:extLst>
              <a:ext uri="{FF2B5EF4-FFF2-40B4-BE49-F238E27FC236}">
                <a16:creationId xmlns:a16="http://schemas.microsoft.com/office/drawing/2014/main" id="{42A1FDAB-C4F2-1FF7-5C46-A07061B75AD6}"/>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2A898659-22E7-C79A-5996-B218915A5C1C}"/>
              </a:ext>
            </a:extLst>
          </p:cNvPr>
          <p:cNvSpPr>
            <a:spLocks noGrp="1"/>
          </p:cNvSpPr>
          <p:nvPr>
            <p:ph type="sldNum" sz="quarter" idx="12"/>
          </p:nvPr>
        </p:nvSpPr>
        <p:spPr/>
        <p:txBody>
          <a:bodyPr/>
          <a:lstStyle/>
          <a:p>
            <a:fld id="{0AF89F37-6AD9-4F74-BC17-19E39A25D257}" type="slidenum">
              <a:rPr lang="de-AT" smtClean="0"/>
              <a:pPr/>
              <a:t>20</a:t>
            </a:fld>
            <a:endParaRPr lang="de-AT"/>
          </a:p>
        </p:txBody>
      </p:sp>
      <p:pic>
        <p:nvPicPr>
          <p:cNvPr id="8" name="Grafik 7">
            <a:extLst>
              <a:ext uri="{FF2B5EF4-FFF2-40B4-BE49-F238E27FC236}">
                <a16:creationId xmlns:a16="http://schemas.microsoft.com/office/drawing/2014/main" id="{6DDED8AC-9901-D2BF-6B20-72A6846E1EC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33015" y="2061982"/>
            <a:ext cx="6092604" cy="2881493"/>
          </a:xfrm>
          <a:prstGeom prst="rect">
            <a:avLst/>
          </a:prstGeom>
        </p:spPr>
      </p:pic>
      <p:sp>
        <p:nvSpPr>
          <p:cNvPr id="9" name="Textfeld 12">
            <a:extLst>
              <a:ext uri="{FF2B5EF4-FFF2-40B4-BE49-F238E27FC236}">
                <a16:creationId xmlns:a16="http://schemas.microsoft.com/office/drawing/2014/main" id="{EFF330FD-8EA8-3859-7FF8-DF4C09A256F1}"/>
              </a:ext>
            </a:extLst>
          </p:cNvPr>
          <p:cNvSpPr txBox="1"/>
          <p:nvPr/>
        </p:nvSpPr>
        <p:spPr>
          <a:xfrm>
            <a:off x="8233604" y="6420382"/>
            <a:ext cx="3313871" cy="246221"/>
          </a:xfrm>
          <a:prstGeom prst="rect">
            <a:avLst/>
          </a:prstGeom>
          <a:noFill/>
        </p:spPr>
        <p:txBody>
          <a:bodyPr wrap="square">
            <a:spAutoFit/>
          </a:bodyPr>
          <a:lstStyle/>
          <a:p>
            <a:pPr algn="r"/>
            <a:r>
              <a:rPr lang="de-AT" sz="1000" dirty="0">
                <a:solidFill>
                  <a:schemeClr val="tx2"/>
                </a:solidFill>
                <a:latin typeface="+mj-lt"/>
                <a:cs typeface="Mangal Pro" panose="00000500000000000000" pitchFamily="2" charset="0"/>
              </a:rPr>
              <a:t>Grafik: viadonau</a:t>
            </a:r>
          </a:p>
        </p:txBody>
      </p:sp>
      <p:sp>
        <p:nvSpPr>
          <p:cNvPr id="7" name="Fußzeilenplatzhalter 2">
            <a:extLst>
              <a:ext uri="{FF2B5EF4-FFF2-40B4-BE49-F238E27FC236}">
                <a16:creationId xmlns:a16="http://schemas.microsoft.com/office/drawing/2014/main" id="{14F5ED5A-DF2E-2875-13B9-C221A93FF71B}"/>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dirty="0">
                <a:cs typeface="Arial" panose="020B0604020202020204" pitchFamily="34" charset="0"/>
              </a:rPr>
              <a:t>Europäische Wasserstraßen: Strukturen, Bedeutung und die Rolle der Donau</a:t>
            </a:r>
            <a:endParaRPr lang="de-AT" dirty="0"/>
          </a:p>
        </p:txBody>
      </p:sp>
    </p:spTree>
    <p:extLst>
      <p:ext uri="{BB962C8B-B14F-4D97-AF65-F5344CB8AC3E}">
        <p14:creationId xmlns:p14="http://schemas.microsoft.com/office/powerpoint/2010/main" val="1934634863"/>
      </p:ext>
    </p:extLst>
  </p:cSld>
  <p:clrMapOvr>
    <a:masterClrMapping/>
  </p:clrMapOvr>
  <p:transition spd="slow">
    <p:push/>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4FB22E4-7342-A4D5-F7AF-0FCD65D2D217}"/>
              </a:ext>
            </a:extLst>
          </p:cNvPr>
          <p:cNvSpPr>
            <a:spLocks noGrp="1"/>
          </p:cNvSpPr>
          <p:nvPr>
            <p:ph type="title"/>
          </p:nvPr>
        </p:nvSpPr>
        <p:spPr/>
        <p:txBody>
          <a:bodyPr/>
          <a:lstStyle/>
          <a:p>
            <a:r>
              <a:rPr lang="de-AT" dirty="0"/>
              <a:t>Schleusen</a:t>
            </a:r>
          </a:p>
        </p:txBody>
      </p:sp>
      <p:sp>
        <p:nvSpPr>
          <p:cNvPr id="3" name="Inhaltsplatzhalter 2">
            <a:extLst>
              <a:ext uri="{FF2B5EF4-FFF2-40B4-BE49-F238E27FC236}">
                <a16:creationId xmlns:a16="http://schemas.microsoft.com/office/drawing/2014/main" id="{F413E10A-5535-DFA5-55EC-5574814590BD}"/>
              </a:ext>
            </a:extLst>
          </p:cNvPr>
          <p:cNvSpPr>
            <a:spLocks noGrp="1"/>
          </p:cNvSpPr>
          <p:nvPr>
            <p:ph idx="1"/>
          </p:nvPr>
        </p:nvSpPr>
        <p:spPr>
          <a:xfrm>
            <a:off x="592538" y="1825625"/>
            <a:ext cx="4274737" cy="4351338"/>
          </a:xfrm>
        </p:spPr>
        <p:txBody>
          <a:bodyPr/>
          <a:lstStyle/>
          <a:p>
            <a:r>
              <a:rPr lang="de-AT" sz="2200" dirty="0"/>
              <a:t>Überwindung von Höhenunterschieden</a:t>
            </a:r>
          </a:p>
          <a:p>
            <a:endParaRPr lang="de-AT" sz="2200" dirty="0"/>
          </a:p>
          <a:p>
            <a:r>
              <a:rPr lang="de-AT" sz="2200" dirty="0"/>
              <a:t>Füllen oder Entleeren der Schleusenkammer </a:t>
            </a:r>
          </a:p>
          <a:p>
            <a:endParaRPr lang="de-AT" sz="2200" dirty="0"/>
          </a:p>
          <a:p>
            <a:r>
              <a:rPr lang="de-AT" sz="2200" dirty="0"/>
              <a:t>Hebung und Senkung von Schiffen bis zu 25 Meter </a:t>
            </a:r>
          </a:p>
          <a:p>
            <a:endParaRPr lang="de-AT" dirty="0"/>
          </a:p>
        </p:txBody>
      </p:sp>
      <p:sp>
        <p:nvSpPr>
          <p:cNvPr id="4" name="Datumsplatzhalter 3">
            <a:extLst>
              <a:ext uri="{FF2B5EF4-FFF2-40B4-BE49-F238E27FC236}">
                <a16:creationId xmlns:a16="http://schemas.microsoft.com/office/drawing/2014/main" id="{C2FF65CE-92CD-6E47-DA11-E9FF310B3823}"/>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4A796623-0CD9-E3CA-F515-2A3841EE7CC8}"/>
              </a:ext>
            </a:extLst>
          </p:cNvPr>
          <p:cNvSpPr>
            <a:spLocks noGrp="1"/>
          </p:cNvSpPr>
          <p:nvPr>
            <p:ph type="sldNum" sz="quarter" idx="12"/>
          </p:nvPr>
        </p:nvSpPr>
        <p:spPr/>
        <p:txBody>
          <a:bodyPr/>
          <a:lstStyle/>
          <a:p>
            <a:fld id="{0AF89F37-6AD9-4F74-BC17-19E39A25D257}" type="slidenum">
              <a:rPr lang="de-AT" smtClean="0"/>
              <a:pPr/>
              <a:t>21</a:t>
            </a:fld>
            <a:endParaRPr lang="de-AT"/>
          </a:p>
        </p:txBody>
      </p:sp>
      <p:pic>
        <p:nvPicPr>
          <p:cNvPr id="7" name="Picture Placeholder 7" descr="Boats in a canal between a wall&#10;&#10;Description automatically generated">
            <a:extLst>
              <a:ext uri="{FF2B5EF4-FFF2-40B4-BE49-F238E27FC236}">
                <a16:creationId xmlns:a16="http://schemas.microsoft.com/office/drawing/2014/main" id="{85E5FB2F-37B8-702B-8A4B-FF4EA4C04DEA}"/>
              </a:ext>
            </a:extLst>
          </p:cNvPr>
          <p:cNvPicPr>
            <a:picLocks noChangeAspect="1"/>
          </p:cNvPicPr>
          <p:nvPr/>
        </p:nvPicPr>
        <p:blipFill rotWithShape="1">
          <a:blip r:embed="rId3" cstate="screen">
            <a:extLst>
              <a:ext uri="{28A0092B-C50C-407E-A947-70E740481C1C}">
                <a14:useLocalDpi xmlns:a14="http://schemas.microsoft.com/office/drawing/2010/main" val="0"/>
              </a:ext>
            </a:extLst>
          </a:blip>
          <a:srcRect/>
          <a:stretch/>
        </p:blipFill>
        <p:spPr>
          <a:xfrm>
            <a:off x="6442877" y="1253331"/>
            <a:ext cx="5082373" cy="4351338"/>
          </a:xfrm>
          <a:prstGeom prst="rect">
            <a:avLst/>
          </a:prstGeom>
        </p:spPr>
      </p:pic>
      <p:sp>
        <p:nvSpPr>
          <p:cNvPr id="8" name="Datumsplatzhalter 22">
            <a:extLst>
              <a:ext uri="{FF2B5EF4-FFF2-40B4-BE49-F238E27FC236}">
                <a16:creationId xmlns:a16="http://schemas.microsoft.com/office/drawing/2014/main" id="{ACF42FAD-F4CD-6B13-EA03-C5142DD4A622}"/>
              </a:ext>
            </a:extLst>
          </p:cNvPr>
          <p:cNvSpPr txBox="1">
            <a:spLocks/>
          </p:cNvSpPr>
          <p:nvPr/>
        </p:nvSpPr>
        <p:spPr>
          <a:xfrm>
            <a:off x="10264056" y="5604669"/>
            <a:ext cx="1261194"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dirty="0"/>
              <a:t>Bild: Björn Bosch</a:t>
            </a:r>
          </a:p>
        </p:txBody>
      </p:sp>
      <p:sp>
        <p:nvSpPr>
          <p:cNvPr id="9" name="Fußzeilenplatzhalter 2">
            <a:extLst>
              <a:ext uri="{FF2B5EF4-FFF2-40B4-BE49-F238E27FC236}">
                <a16:creationId xmlns:a16="http://schemas.microsoft.com/office/drawing/2014/main" id="{D4765E83-4A0A-B235-A9A7-6C0A83D7063A}"/>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dirty="0">
                <a:cs typeface="Arial" panose="020B0604020202020204" pitchFamily="34" charset="0"/>
              </a:rPr>
              <a:t>Europäische Wasserstraßen: Strukturen, Bedeutung und die Rolle der Donau</a:t>
            </a:r>
            <a:endParaRPr lang="de-AT" dirty="0"/>
          </a:p>
        </p:txBody>
      </p:sp>
    </p:spTree>
    <p:extLst>
      <p:ext uri="{BB962C8B-B14F-4D97-AF65-F5344CB8AC3E}">
        <p14:creationId xmlns:p14="http://schemas.microsoft.com/office/powerpoint/2010/main" val="3065055760"/>
      </p:ext>
    </p:extLst>
  </p:cSld>
  <p:clrMapOvr>
    <a:masterClrMapping/>
  </p:clrMapOvr>
  <p:transition spd="slow">
    <p:push/>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umsplatzhalter 1">
            <a:extLst>
              <a:ext uri="{FF2B5EF4-FFF2-40B4-BE49-F238E27FC236}">
                <a16:creationId xmlns:a16="http://schemas.microsoft.com/office/drawing/2014/main" id="{AA6F45CE-2BC4-6E18-9319-67F4E652760B}"/>
              </a:ext>
            </a:extLst>
          </p:cNvPr>
          <p:cNvSpPr>
            <a:spLocks noGrp="1"/>
          </p:cNvSpPr>
          <p:nvPr>
            <p:ph type="dt" sz="half" idx="10"/>
          </p:nvPr>
        </p:nvSpPr>
        <p:spPr/>
        <p:txBody>
          <a:bodyPr/>
          <a:lstStyle/>
          <a:p>
            <a:r>
              <a:rPr lang="de-AT"/>
              <a:t>Folie</a:t>
            </a:r>
          </a:p>
        </p:txBody>
      </p:sp>
      <p:sp>
        <p:nvSpPr>
          <p:cNvPr id="4" name="Foliennummernplatzhalter 3">
            <a:extLst>
              <a:ext uri="{FF2B5EF4-FFF2-40B4-BE49-F238E27FC236}">
                <a16:creationId xmlns:a16="http://schemas.microsoft.com/office/drawing/2014/main" id="{99BC32B7-AF54-648F-A937-9CEA9F29CE48}"/>
              </a:ext>
            </a:extLst>
          </p:cNvPr>
          <p:cNvSpPr>
            <a:spLocks noGrp="1"/>
          </p:cNvSpPr>
          <p:nvPr>
            <p:ph type="sldNum" sz="quarter" idx="12"/>
          </p:nvPr>
        </p:nvSpPr>
        <p:spPr/>
        <p:txBody>
          <a:bodyPr/>
          <a:lstStyle/>
          <a:p>
            <a:fld id="{0AF89F37-6AD9-4F74-BC17-19E39A25D257}" type="slidenum">
              <a:rPr lang="de-AT" smtClean="0"/>
              <a:pPr/>
              <a:t>22</a:t>
            </a:fld>
            <a:endParaRPr lang="de-AT"/>
          </a:p>
        </p:txBody>
      </p:sp>
      <p:sp>
        <p:nvSpPr>
          <p:cNvPr id="5" name="Titel 4">
            <a:extLst>
              <a:ext uri="{FF2B5EF4-FFF2-40B4-BE49-F238E27FC236}">
                <a16:creationId xmlns:a16="http://schemas.microsoft.com/office/drawing/2014/main" id="{F904125B-1733-8668-AE4C-B150BB9F644E}"/>
              </a:ext>
            </a:extLst>
          </p:cNvPr>
          <p:cNvSpPr>
            <a:spLocks noGrp="1"/>
          </p:cNvSpPr>
          <p:nvPr>
            <p:ph type="title"/>
          </p:nvPr>
        </p:nvSpPr>
        <p:spPr/>
        <p:txBody>
          <a:bodyPr/>
          <a:lstStyle/>
          <a:p>
            <a:r>
              <a:rPr lang="de-AT" dirty="0"/>
              <a:t>Video „Schleusenvorgang Übersicht“</a:t>
            </a:r>
            <a:br>
              <a:rPr lang="de-AT" dirty="0"/>
            </a:br>
            <a:endParaRPr lang="de-AT" dirty="0"/>
          </a:p>
        </p:txBody>
      </p:sp>
      <p:sp>
        <p:nvSpPr>
          <p:cNvPr id="6" name="Inhaltsplatzhalter 5">
            <a:extLst>
              <a:ext uri="{FF2B5EF4-FFF2-40B4-BE49-F238E27FC236}">
                <a16:creationId xmlns:a16="http://schemas.microsoft.com/office/drawing/2014/main" id="{C8EE4548-89A2-6295-179F-AC50EE034506}"/>
              </a:ext>
            </a:extLst>
          </p:cNvPr>
          <p:cNvSpPr>
            <a:spLocks noGrp="1"/>
          </p:cNvSpPr>
          <p:nvPr>
            <p:ph idx="1"/>
          </p:nvPr>
        </p:nvSpPr>
        <p:spPr>
          <a:xfrm>
            <a:off x="6448424" y="2152649"/>
            <a:ext cx="5098533" cy="4024313"/>
          </a:xfrm>
        </p:spPr>
        <p:txBody>
          <a:bodyPr/>
          <a:lstStyle/>
          <a:p>
            <a:pPr marL="0" indent="0">
              <a:buNone/>
            </a:pPr>
            <a:r>
              <a:rPr lang="de-AT" dirty="0"/>
              <a:t>Sieh dir das Video an und versuche folgende Begriffe zu erklären:</a:t>
            </a:r>
          </a:p>
          <a:p>
            <a:r>
              <a:rPr lang="de-AT" dirty="0"/>
              <a:t>Schleusenkammer</a:t>
            </a:r>
          </a:p>
          <a:p>
            <a:r>
              <a:rPr lang="de-AT" dirty="0"/>
              <a:t>Obertor und Untertor</a:t>
            </a:r>
          </a:p>
          <a:p>
            <a:endParaRPr lang="de-AT" dirty="0"/>
          </a:p>
        </p:txBody>
      </p:sp>
      <p:pic>
        <p:nvPicPr>
          <p:cNvPr id="7" name="Onlinemedien 6" title="Schleusenvorgang Übersicht">
            <a:hlinkClick r:id="" action="ppaction://media"/>
            <a:extLst>
              <a:ext uri="{FF2B5EF4-FFF2-40B4-BE49-F238E27FC236}">
                <a16:creationId xmlns:a16="http://schemas.microsoft.com/office/drawing/2014/main" id="{6DFA38C4-3B3B-6EA9-6A2C-0880E9CC25D7}"/>
              </a:ext>
            </a:extLst>
          </p:cNvPr>
          <p:cNvPicPr>
            <a:picLocks noRot="1" noChangeAspect="1"/>
          </p:cNvPicPr>
          <p:nvPr>
            <a:videoFile r:link="rId1"/>
          </p:nvPr>
        </p:nvPicPr>
        <p:blipFill>
          <a:blip r:embed="rId4"/>
          <a:stretch>
            <a:fillRect/>
          </a:stretch>
        </p:blipFill>
        <p:spPr>
          <a:xfrm>
            <a:off x="645043" y="1825625"/>
            <a:ext cx="5209236" cy="2943225"/>
          </a:xfrm>
          <a:prstGeom prst="rect">
            <a:avLst/>
          </a:prstGeom>
        </p:spPr>
      </p:pic>
      <p:sp>
        <p:nvSpPr>
          <p:cNvPr id="8" name="Text Placeholder 7">
            <a:extLst>
              <a:ext uri="{FF2B5EF4-FFF2-40B4-BE49-F238E27FC236}">
                <a16:creationId xmlns:a16="http://schemas.microsoft.com/office/drawing/2014/main" id="{0A1CF4A8-C139-49F9-FDF6-1AEDA6FBA219}"/>
              </a:ext>
            </a:extLst>
          </p:cNvPr>
          <p:cNvSpPr txBox="1">
            <a:spLocks/>
          </p:cNvSpPr>
          <p:nvPr/>
        </p:nvSpPr>
        <p:spPr>
          <a:xfrm>
            <a:off x="645043" y="5131594"/>
            <a:ext cx="4276938" cy="287337"/>
          </a:xfrm>
          <a:prstGeom prst="rect">
            <a:avLst/>
          </a:prstGeom>
        </p:spPr>
        <p:txBody>
          <a:bodyPr>
            <a:normAutofit fontScale="850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de-AT" dirty="0">
                <a:hlinkClick r:id="rId5"/>
              </a:rPr>
              <a:t>https://www.youtube.com/watch?v=RRIhiR-13Ok</a:t>
            </a:r>
            <a:endParaRPr lang="de-AT" dirty="0"/>
          </a:p>
        </p:txBody>
      </p:sp>
      <p:sp>
        <p:nvSpPr>
          <p:cNvPr id="9" name="Fußzeilenplatzhalter 2">
            <a:extLst>
              <a:ext uri="{FF2B5EF4-FFF2-40B4-BE49-F238E27FC236}">
                <a16:creationId xmlns:a16="http://schemas.microsoft.com/office/drawing/2014/main" id="{5DFF037F-877A-215B-86F9-C36A434F987B}"/>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dirty="0">
                <a:cs typeface="Arial" panose="020B0604020202020204" pitchFamily="34" charset="0"/>
              </a:rPr>
              <a:t>Europäische Wasserstraßen: Strukturen, Bedeutung und die Rolle der Donau</a:t>
            </a:r>
            <a:endParaRPr lang="de-AT" dirty="0"/>
          </a:p>
        </p:txBody>
      </p:sp>
    </p:spTree>
    <p:extLst>
      <p:ext uri="{BB962C8B-B14F-4D97-AF65-F5344CB8AC3E}">
        <p14:creationId xmlns:p14="http://schemas.microsoft.com/office/powerpoint/2010/main" val="884620337"/>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319418F-5810-73E9-6B34-4CA7B3278D3C}"/>
              </a:ext>
            </a:extLst>
          </p:cNvPr>
          <p:cNvSpPr>
            <a:spLocks noGrp="1"/>
          </p:cNvSpPr>
          <p:nvPr>
            <p:ph type="title"/>
          </p:nvPr>
        </p:nvSpPr>
        <p:spPr/>
        <p:txBody>
          <a:bodyPr/>
          <a:lstStyle/>
          <a:p>
            <a:r>
              <a:rPr lang="de-AT" dirty="0"/>
              <a:t>Bücken</a:t>
            </a:r>
          </a:p>
        </p:txBody>
      </p:sp>
      <p:sp>
        <p:nvSpPr>
          <p:cNvPr id="4" name="Datumsplatzhalter 3">
            <a:extLst>
              <a:ext uri="{FF2B5EF4-FFF2-40B4-BE49-F238E27FC236}">
                <a16:creationId xmlns:a16="http://schemas.microsoft.com/office/drawing/2014/main" id="{2A5951A3-EEAC-8D1C-A8B2-CBFF530EBC0D}"/>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5835323F-E7C2-2FDF-3A81-D082A64C84EF}"/>
              </a:ext>
            </a:extLst>
          </p:cNvPr>
          <p:cNvSpPr>
            <a:spLocks noGrp="1"/>
          </p:cNvSpPr>
          <p:nvPr>
            <p:ph type="sldNum" sz="quarter" idx="12"/>
          </p:nvPr>
        </p:nvSpPr>
        <p:spPr/>
        <p:txBody>
          <a:bodyPr/>
          <a:lstStyle/>
          <a:p>
            <a:fld id="{0AF89F37-6AD9-4F74-BC17-19E39A25D257}" type="slidenum">
              <a:rPr lang="de-AT" smtClean="0"/>
              <a:pPr/>
              <a:t>23</a:t>
            </a:fld>
            <a:endParaRPr lang="de-AT"/>
          </a:p>
        </p:txBody>
      </p:sp>
      <p:sp>
        <p:nvSpPr>
          <p:cNvPr id="7" name="Text Placeholder 3">
            <a:extLst>
              <a:ext uri="{FF2B5EF4-FFF2-40B4-BE49-F238E27FC236}">
                <a16:creationId xmlns:a16="http://schemas.microsoft.com/office/drawing/2014/main" id="{390B9CF2-84B3-04DA-4DA8-BE55B148C937}"/>
              </a:ext>
            </a:extLst>
          </p:cNvPr>
          <p:cNvSpPr txBox="1">
            <a:spLocks/>
          </p:cNvSpPr>
          <p:nvPr/>
        </p:nvSpPr>
        <p:spPr>
          <a:xfrm>
            <a:off x="592538" y="1990724"/>
            <a:ext cx="3638550" cy="459508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r>
              <a:rPr lang="de-AT" sz="2000" dirty="0"/>
              <a:t>meist zwei Durchfahrtsöffnungen für den Schiffsverkehr:  Berg- und Talfahrt</a:t>
            </a:r>
          </a:p>
          <a:p>
            <a:pPr marL="285750" indent="-285750"/>
            <a:endParaRPr lang="de-AT" sz="2000" dirty="0"/>
          </a:p>
          <a:p>
            <a:pPr marL="285750" indent="-285750"/>
            <a:r>
              <a:rPr lang="de-AT" sz="2000" dirty="0"/>
              <a:t>variierende Wasserstände auf Flüssen</a:t>
            </a:r>
          </a:p>
          <a:p>
            <a:pPr marL="285750" indent="-285750"/>
            <a:endParaRPr lang="de-AT" sz="2000" dirty="0"/>
          </a:p>
          <a:p>
            <a:pPr marL="285750" indent="-285750"/>
            <a:r>
              <a:rPr lang="de-AT" sz="2000" dirty="0"/>
              <a:t>Durchfahrtshöhe der Brücke und Fixpunkthöhe des Schiffs</a:t>
            </a:r>
          </a:p>
          <a:p>
            <a:endParaRPr lang="de-AT" dirty="0"/>
          </a:p>
        </p:txBody>
      </p:sp>
      <p:pic>
        <p:nvPicPr>
          <p:cNvPr id="8" name="Picture 6">
            <a:extLst>
              <a:ext uri="{FF2B5EF4-FFF2-40B4-BE49-F238E27FC236}">
                <a16:creationId xmlns:a16="http://schemas.microsoft.com/office/drawing/2014/main" id="{32103826-0EF3-268D-915F-F2F7B8B2E9F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31580" y="1461697"/>
            <a:ext cx="5984144" cy="3934605"/>
          </a:xfrm>
          <a:prstGeom prst="rect">
            <a:avLst/>
          </a:prstGeom>
        </p:spPr>
      </p:pic>
      <p:sp>
        <p:nvSpPr>
          <p:cNvPr id="9" name="Textfeld 12">
            <a:extLst>
              <a:ext uri="{FF2B5EF4-FFF2-40B4-BE49-F238E27FC236}">
                <a16:creationId xmlns:a16="http://schemas.microsoft.com/office/drawing/2014/main" id="{16DEF5FD-DD26-A94B-4B3C-EBF48F72DE2D}"/>
              </a:ext>
            </a:extLst>
          </p:cNvPr>
          <p:cNvSpPr txBox="1"/>
          <p:nvPr/>
        </p:nvSpPr>
        <p:spPr>
          <a:xfrm>
            <a:off x="8233604" y="6420382"/>
            <a:ext cx="3313871" cy="246221"/>
          </a:xfrm>
          <a:prstGeom prst="rect">
            <a:avLst/>
          </a:prstGeom>
          <a:noFill/>
        </p:spPr>
        <p:txBody>
          <a:bodyPr wrap="square">
            <a:spAutoFit/>
          </a:bodyPr>
          <a:lstStyle/>
          <a:p>
            <a:pPr algn="r"/>
            <a:r>
              <a:rPr lang="de-AT" sz="1000" dirty="0">
                <a:solidFill>
                  <a:schemeClr val="tx2"/>
                </a:solidFill>
                <a:latin typeface="+mj-lt"/>
                <a:cs typeface="Mangal Pro" panose="00000500000000000000" pitchFamily="2" charset="0"/>
              </a:rPr>
              <a:t>Grafik: viadonau</a:t>
            </a:r>
          </a:p>
        </p:txBody>
      </p:sp>
      <p:sp>
        <p:nvSpPr>
          <p:cNvPr id="3" name="Fußzeilenplatzhalter 2">
            <a:extLst>
              <a:ext uri="{FF2B5EF4-FFF2-40B4-BE49-F238E27FC236}">
                <a16:creationId xmlns:a16="http://schemas.microsoft.com/office/drawing/2014/main" id="{2CC3D559-9D77-9479-6D8D-547182504294}"/>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dirty="0">
                <a:cs typeface="Arial" panose="020B0604020202020204" pitchFamily="34" charset="0"/>
              </a:rPr>
              <a:t>Europäische Wasserstraßen: Strukturen, Bedeutung und die Rolle der Donau</a:t>
            </a:r>
            <a:endParaRPr lang="de-AT" dirty="0"/>
          </a:p>
        </p:txBody>
      </p:sp>
    </p:spTree>
    <p:extLst>
      <p:ext uri="{BB962C8B-B14F-4D97-AF65-F5344CB8AC3E}">
        <p14:creationId xmlns:p14="http://schemas.microsoft.com/office/powerpoint/2010/main" val="3298222276"/>
      </p:ext>
    </p:extLst>
  </p:cSld>
  <p:clrMapOvr>
    <a:masterClrMapping/>
  </p:clrMapOvr>
  <p:transition spd="slow">
    <p:push/>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umsplatzhalter 1">
            <a:extLst>
              <a:ext uri="{FF2B5EF4-FFF2-40B4-BE49-F238E27FC236}">
                <a16:creationId xmlns:a16="http://schemas.microsoft.com/office/drawing/2014/main" id="{2570EDE5-75CE-DC8E-6AFD-A9FF70649E1D}"/>
              </a:ext>
            </a:extLst>
          </p:cNvPr>
          <p:cNvSpPr>
            <a:spLocks noGrp="1"/>
          </p:cNvSpPr>
          <p:nvPr>
            <p:ph type="dt" sz="half" idx="10"/>
          </p:nvPr>
        </p:nvSpPr>
        <p:spPr/>
        <p:txBody>
          <a:bodyPr/>
          <a:lstStyle/>
          <a:p>
            <a:r>
              <a:rPr lang="de-AT"/>
              <a:t>Folie</a:t>
            </a:r>
          </a:p>
        </p:txBody>
      </p:sp>
      <p:sp>
        <p:nvSpPr>
          <p:cNvPr id="4" name="Foliennummernplatzhalter 3">
            <a:extLst>
              <a:ext uri="{FF2B5EF4-FFF2-40B4-BE49-F238E27FC236}">
                <a16:creationId xmlns:a16="http://schemas.microsoft.com/office/drawing/2014/main" id="{AC22C669-736D-56A8-5F2B-837666F827D7}"/>
              </a:ext>
            </a:extLst>
          </p:cNvPr>
          <p:cNvSpPr>
            <a:spLocks noGrp="1"/>
          </p:cNvSpPr>
          <p:nvPr>
            <p:ph type="sldNum" sz="quarter" idx="12"/>
          </p:nvPr>
        </p:nvSpPr>
        <p:spPr/>
        <p:txBody>
          <a:bodyPr/>
          <a:lstStyle/>
          <a:p>
            <a:fld id="{0AF89F37-6AD9-4F74-BC17-19E39A25D257}" type="slidenum">
              <a:rPr lang="de-AT" smtClean="0"/>
              <a:pPr/>
              <a:t>24</a:t>
            </a:fld>
            <a:endParaRPr lang="de-AT"/>
          </a:p>
        </p:txBody>
      </p:sp>
      <p:sp>
        <p:nvSpPr>
          <p:cNvPr id="5" name="Titel 4">
            <a:extLst>
              <a:ext uri="{FF2B5EF4-FFF2-40B4-BE49-F238E27FC236}">
                <a16:creationId xmlns:a16="http://schemas.microsoft.com/office/drawing/2014/main" id="{370EA961-B75C-1CDC-8114-ABB01295396C}"/>
              </a:ext>
            </a:extLst>
          </p:cNvPr>
          <p:cNvSpPr>
            <a:spLocks noGrp="1"/>
          </p:cNvSpPr>
          <p:nvPr>
            <p:ph type="title"/>
          </p:nvPr>
        </p:nvSpPr>
        <p:spPr/>
        <p:txBody>
          <a:bodyPr/>
          <a:lstStyle/>
          <a:p>
            <a:r>
              <a:rPr lang="de-AT" dirty="0"/>
              <a:t>Video Brückendurchfahrt</a:t>
            </a:r>
          </a:p>
        </p:txBody>
      </p:sp>
      <p:sp>
        <p:nvSpPr>
          <p:cNvPr id="7" name="Datumsplatzhalter 22">
            <a:extLst>
              <a:ext uri="{FF2B5EF4-FFF2-40B4-BE49-F238E27FC236}">
                <a16:creationId xmlns:a16="http://schemas.microsoft.com/office/drawing/2014/main" id="{5916E10C-8174-6BB0-5537-A18256EDEBC1}"/>
              </a:ext>
            </a:extLst>
          </p:cNvPr>
          <p:cNvSpPr txBox="1">
            <a:spLocks/>
          </p:cNvSpPr>
          <p:nvPr/>
        </p:nvSpPr>
        <p:spPr>
          <a:xfrm>
            <a:off x="10264056" y="5604669"/>
            <a:ext cx="1261194"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dirty="0"/>
              <a:t>Video: Björn Bosch</a:t>
            </a:r>
          </a:p>
        </p:txBody>
      </p:sp>
      <p:pic>
        <p:nvPicPr>
          <p:cNvPr id="8" name="01 - Einstiegsfilm Brückendurchfahrt Münster_2">
            <a:hlinkClick r:id="" action="ppaction://media"/>
            <a:extLst>
              <a:ext uri="{FF2B5EF4-FFF2-40B4-BE49-F238E27FC236}">
                <a16:creationId xmlns:a16="http://schemas.microsoft.com/office/drawing/2014/main" id="{6C568FEE-95B9-7A26-76B3-412DB12275F2}"/>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3270250" y="1713441"/>
            <a:ext cx="5651500" cy="3767667"/>
          </a:xfrm>
          <a:prstGeom prst="rect">
            <a:avLst/>
          </a:prstGeom>
        </p:spPr>
      </p:pic>
      <p:sp>
        <p:nvSpPr>
          <p:cNvPr id="6" name="Fußzeilenplatzhalter 2">
            <a:extLst>
              <a:ext uri="{FF2B5EF4-FFF2-40B4-BE49-F238E27FC236}">
                <a16:creationId xmlns:a16="http://schemas.microsoft.com/office/drawing/2014/main" id="{70F74FC5-DF24-9CB4-D40F-416B1DE04CA8}"/>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dirty="0">
                <a:cs typeface="Arial" panose="020B0604020202020204" pitchFamily="34" charset="0"/>
              </a:rPr>
              <a:t>Europäische Wasserstraßen: Strukturen, Bedeutung und die Rolle der Donau</a:t>
            </a:r>
            <a:endParaRPr lang="de-AT" dirty="0"/>
          </a:p>
        </p:txBody>
      </p:sp>
    </p:spTree>
    <p:extLst>
      <p:ext uri="{BB962C8B-B14F-4D97-AF65-F5344CB8AC3E}">
        <p14:creationId xmlns:p14="http://schemas.microsoft.com/office/powerpoint/2010/main" val="2450121869"/>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5583"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8"/>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8"/>
                                        </p:tgtEl>
                                      </p:cBhvr>
                                    </p:cmd>
                                  </p:childTnLst>
                                </p:cTn>
                              </p:par>
                            </p:childTnLst>
                          </p:cTn>
                        </p:par>
                      </p:childTnLst>
                    </p:cTn>
                  </p:par>
                </p:childTnLst>
              </p:cTn>
              <p:nextCondLst>
                <p:cond evt="onClick" delay="0">
                  <p:tgtEl>
                    <p:spTgt spid="8"/>
                  </p:tgtEl>
                </p:cond>
              </p:nextCondLst>
            </p:seq>
            <p:video>
              <p:cMediaNode vol="80000">
                <p:cTn id="12" fill="hold" display="0">
                  <p:stCondLst>
                    <p:cond delay="indefinite"/>
                  </p:stCondLst>
                </p:cTn>
                <p:tgtEl>
                  <p:spTgt spid="8"/>
                </p:tgtEl>
              </p:cMediaNode>
            </p:video>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FB7C19F-04A4-2E14-EF90-66EC9D5E10BC}"/>
              </a:ext>
            </a:extLst>
          </p:cNvPr>
          <p:cNvSpPr>
            <a:spLocks noGrp="1"/>
          </p:cNvSpPr>
          <p:nvPr>
            <p:ph type="title"/>
          </p:nvPr>
        </p:nvSpPr>
        <p:spPr/>
        <p:txBody>
          <a:bodyPr/>
          <a:lstStyle/>
          <a:p>
            <a:r>
              <a:rPr lang="de-AT" dirty="0"/>
              <a:t>Umschlagsmöglichkeiten</a:t>
            </a:r>
          </a:p>
        </p:txBody>
      </p:sp>
      <p:sp>
        <p:nvSpPr>
          <p:cNvPr id="3" name="Inhaltsplatzhalter 2">
            <a:extLst>
              <a:ext uri="{FF2B5EF4-FFF2-40B4-BE49-F238E27FC236}">
                <a16:creationId xmlns:a16="http://schemas.microsoft.com/office/drawing/2014/main" id="{8DBF04B5-2D57-857F-708B-DA3142E2A2D8}"/>
              </a:ext>
            </a:extLst>
          </p:cNvPr>
          <p:cNvSpPr>
            <a:spLocks noGrp="1"/>
          </p:cNvSpPr>
          <p:nvPr>
            <p:ph idx="1"/>
          </p:nvPr>
        </p:nvSpPr>
        <p:spPr>
          <a:xfrm>
            <a:off x="592538" y="1600200"/>
            <a:ext cx="10954420" cy="4576763"/>
          </a:xfrm>
        </p:spPr>
        <p:txBody>
          <a:bodyPr/>
          <a:lstStyle/>
          <a:p>
            <a:pPr marL="0" indent="0">
              <a:buNone/>
            </a:pPr>
            <a:r>
              <a:rPr lang="de-AT" sz="2200" b="1" dirty="0"/>
              <a:t>Häfen</a:t>
            </a:r>
          </a:p>
          <a:p>
            <a:r>
              <a:rPr lang="de-AT" sz="2200" dirty="0"/>
              <a:t>Anlagen für den Umschlag von Gütern</a:t>
            </a:r>
          </a:p>
          <a:p>
            <a:r>
              <a:rPr lang="de-AT" sz="2200" dirty="0"/>
              <a:t>mindestens ein Hafenbecken</a:t>
            </a:r>
          </a:p>
          <a:p>
            <a:r>
              <a:rPr lang="de-AT" sz="2200" dirty="0"/>
              <a:t>Schutzfunktion während Hochwasser, Eisbildung oder anderen extremen Wetterereignissen</a:t>
            </a:r>
          </a:p>
          <a:p>
            <a:r>
              <a:rPr lang="de-AT" sz="2200" dirty="0"/>
              <a:t>bestimmte Güter dürfen lt. nationalen Gesetzen nur in Hafenbecken umgeschlagen werden</a:t>
            </a:r>
          </a:p>
          <a:p>
            <a:endParaRPr lang="de-AT" sz="2200" dirty="0"/>
          </a:p>
          <a:p>
            <a:pPr marL="0" indent="0">
              <a:buNone/>
            </a:pPr>
            <a:r>
              <a:rPr lang="de-AT" sz="2200" b="1" dirty="0"/>
              <a:t>Länden</a:t>
            </a:r>
          </a:p>
          <a:p>
            <a:r>
              <a:rPr lang="de-AT" sz="2200" dirty="0"/>
              <a:t>Umschlagstellen ohne Hafenbecken</a:t>
            </a:r>
          </a:p>
          <a:p>
            <a:endParaRPr lang="de-AT" dirty="0"/>
          </a:p>
        </p:txBody>
      </p:sp>
      <p:sp>
        <p:nvSpPr>
          <p:cNvPr id="4" name="Datumsplatzhalter 3">
            <a:extLst>
              <a:ext uri="{FF2B5EF4-FFF2-40B4-BE49-F238E27FC236}">
                <a16:creationId xmlns:a16="http://schemas.microsoft.com/office/drawing/2014/main" id="{A787F10D-7C72-22CE-FEB1-4D206A9CE7D1}"/>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121A93A0-79EE-37E3-AAB6-DBE728D69A8C}"/>
              </a:ext>
            </a:extLst>
          </p:cNvPr>
          <p:cNvSpPr>
            <a:spLocks noGrp="1"/>
          </p:cNvSpPr>
          <p:nvPr>
            <p:ph type="sldNum" sz="quarter" idx="12"/>
          </p:nvPr>
        </p:nvSpPr>
        <p:spPr/>
        <p:txBody>
          <a:bodyPr/>
          <a:lstStyle/>
          <a:p>
            <a:fld id="{0AF89F37-6AD9-4F74-BC17-19E39A25D257}" type="slidenum">
              <a:rPr lang="de-AT" smtClean="0"/>
              <a:pPr/>
              <a:t>25</a:t>
            </a:fld>
            <a:endParaRPr lang="de-AT"/>
          </a:p>
        </p:txBody>
      </p:sp>
      <p:pic>
        <p:nvPicPr>
          <p:cNvPr id="7" name="Grafik 6">
            <a:extLst>
              <a:ext uri="{FF2B5EF4-FFF2-40B4-BE49-F238E27FC236}">
                <a16:creationId xmlns:a16="http://schemas.microsoft.com/office/drawing/2014/main" id="{2187BAE3-8BD8-F92B-4336-9439958B8942}"/>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a:stretch/>
        </p:blipFill>
        <p:spPr>
          <a:xfrm>
            <a:off x="5576710" y="4126293"/>
            <a:ext cx="5970248" cy="2140363"/>
          </a:xfrm>
          <a:prstGeom prst="rect">
            <a:avLst/>
          </a:prstGeom>
        </p:spPr>
      </p:pic>
      <p:sp>
        <p:nvSpPr>
          <p:cNvPr id="8" name="Fußzeilenplatzhalter 2">
            <a:extLst>
              <a:ext uri="{FF2B5EF4-FFF2-40B4-BE49-F238E27FC236}">
                <a16:creationId xmlns:a16="http://schemas.microsoft.com/office/drawing/2014/main" id="{688782DB-50B6-7216-468F-0B53F816C169}"/>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dirty="0">
                <a:cs typeface="Arial" panose="020B0604020202020204" pitchFamily="34" charset="0"/>
              </a:rPr>
              <a:t>Europäische Wasserstraßen: Strukturen, Bedeutung und die Rolle der Donau</a:t>
            </a:r>
            <a:endParaRPr lang="de-AT" dirty="0"/>
          </a:p>
        </p:txBody>
      </p:sp>
    </p:spTree>
    <p:extLst>
      <p:ext uri="{BB962C8B-B14F-4D97-AF65-F5344CB8AC3E}">
        <p14:creationId xmlns:p14="http://schemas.microsoft.com/office/powerpoint/2010/main" val="886974314"/>
      </p:ext>
    </p:extLst>
  </p:cSld>
  <p:clrMapOvr>
    <a:masterClrMapping/>
  </p:clrMapOvr>
  <p:transition spd="slow">
    <p:push/>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0EEA408-7A89-3FC8-4583-4E84F8545DE9}"/>
              </a:ext>
            </a:extLst>
          </p:cNvPr>
          <p:cNvSpPr>
            <a:spLocks noGrp="1"/>
          </p:cNvSpPr>
          <p:nvPr>
            <p:ph type="title"/>
          </p:nvPr>
        </p:nvSpPr>
        <p:spPr/>
        <p:txBody>
          <a:bodyPr/>
          <a:lstStyle/>
          <a:p>
            <a:r>
              <a:rPr lang="de-AT" dirty="0"/>
              <a:t>Hinterland(verkehr)</a:t>
            </a:r>
            <a:br>
              <a:rPr lang="de-AT" dirty="0"/>
            </a:br>
            <a:endParaRPr lang="de-AT" dirty="0"/>
          </a:p>
        </p:txBody>
      </p:sp>
      <p:sp>
        <p:nvSpPr>
          <p:cNvPr id="3" name="Inhaltsplatzhalter 2">
            <a:extLst>
              <a:ext uri="{FF2B5EF4-FFF2-40B4-BE49-F238E27FC236}">
                <a16:creationId xmlns:a16="http://schemas.microsoft.com/office/drawing/2014/main" id="{A254E590-331A-37E5-B5A5-3A2E5505A610}"/>
              </a:ext>
            </a:extLst>
          </p:cNvPr>
          <p:cNvSpPr>
            <a:spLocks noGrp="1"/>
          </p:cNvSpPr>
          <p:nvPr>
            <p:ph idx="1"/>
          </p:nvPr>
        </p:nvSpPr>
        <p:spPr>
          <a:xfrm>
            <a:off x="592538" y="1825625"/>
            <a:ext cx="4798612" cy="4351338"/>
          </a:xfrm>
        </p:spPr>
        <p:txBody>
          <a:bodyPr/>
          <a:lstStyle/>
          <a:p>
            <a:pPr marL="0" indent="0">
              <a:buNone/>
            </a:pPr>
            <a:r>
              <a:rPr lang="de-AT" dirty="0"/>
              <a:t>dreiteilige Grundstruktur eines Hafens: Wasserseite, Hafengebiet, Hinterland</a:t>
            </a:r>
          </a:p>
          <a:p>
            <a:pPr marL="0" indent="0">
              <a:buNone/>
            </a:pPr>
            <a:r>
              <a:rPr lang="de-AT" dirty="0"/>
              <a:t>Hinterland = Einzugsgebiet eines Hafens:</a:t>
            </a:r>
          </a:p>
          <a:p>
            <a:r>
              <a:rPr lang="de-AT" dirty="0"/>
              <a:t>unmittelbar an einen Seehafen angrenzende Region, die mit den verschiedenen Verkehrsträgern angebunden ist</a:t>
            </a:r>
          </a:p>
          <a:p>
            <a:r>
              <a:rPr lang="de-AT" dirty="0"/>
              <a:t>nicht eindeutig definiert, abhängig von ökonomischer Entfernung</a:t>
            </a:r>
          </a:p>
          <a:p>
            <a:endParaRPr lang="de-AT" dirty="0"/>
          </a:p>
          <a:p>
            <a:pPr marL="0" indent="0">
              <a:buNone/>
            </a:pPr>
            <a:r>
              <a:rPr lang="de-AT" dirty="0" err="1"/>
              <a:t>Hinterlandverkehr</a:t>
            </a:r>
            <a:r>
              <a:rPr lang="de-AT" dirty="0"/>
              <a:t>: Bezeichnung für landseitige Zu- und Ablaufverkehre von Seehäfen</a:t>
            </a:r>
          </a:p>
          <a:p>
            <a:endParaRPr lang="de-AT" dirty="0"/>
          </a:p>
        </p:txBody>
      </p:sp>
      <p:sp>
        <p:nvSpPr>
          <p:cNvPr id="4" name="Datumsplatzhalter 3">
            <a:extLst>
              <a:ext uri="{FF2B5EF4-FFF2-40B4-BE49-F238E27FC236}">
                <a16:creationId xmlns:a16="http://schemas.microsoft.com/office/drawing/2014/main" id="{FBF3488E-64AE-DC93-F7D7-A01806E5B4A0}"/>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B57E7603-4E3A-5C5F-E059-6325D4FE21D7}"/>
              </a:ext>
            </a:extLst>
          </p:cNvPr>
          <p:cNvSpPr>
            <a:spLocks noGrp="1"/>
          </p:cNvSpPr>
          <p:nvPr>
            <p:ph type="sldNum" sz="quarter" idx="12"/>
          </p:nvPr>
        </p:nvSpPr>
        <p:spPr/>
        <p:txBody>
          <a:bodyPr/>
          <a:lstStyle/>
          <a:p>
            <a:fld id="{0AF89F37-6AD9-4F74-BC17-19E39A25D257}" type="slidenum">
              <a:rPr lang="de-AT" smtClean="0"/>
              <a:pPr/>
              <a:t>26</a:t>
            </a:fld>
            <a:endParaRPr lang="de-AT"/>
          </a:p>
        </p:txBody>
      </p:sp>
      <p:pic>
        <p:nvPicPr>
          <p:cNvPr id="8" name="Grafik 7">
            <a:extLst>
              <a:ext uri="{FF2B5EF4-FFF2-40B4-BE49-F238E27FC236}">
                <a16:creationId xmlns:a16="http://schemas.microsoft.com/office/drawing/2014/main" id="{3561595A-4EAB-8FDE-D4EA-6972B0BF198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21755" y="1825625"/>
            <a:ext cx="5610604" cy="3743325"/>
          </a:xfrm>
          <a:prstGeom prst="rect">
            <a:avLst/>
          </a:prstGeom>
        </p:spPr>
      </p:pic>
      <p:sp>
        <p:nvSpPr>
          <p:cNvPr id="9" name="Textfeld 12">
            <a:extLst>
              <a:ext uri="{FF2B5EF4-FFF2-40B4-BE49-F238E27FC236}">
                <a16:creationId xmlns:a16="http://schemas.microsoft.com/office/drawing/2014/main" id="{029BE79A-55B6-4F55-A213-37C762FF6C58}"/>
              </a:ext>
            </a:extLst>
          </p:cNvPr>
          <p:cNvSpPr txBox="1"/>
          <p:nvPr/>
        </p:nvSpPr>
        <p:spPr>
          <a:xfrm>
            <a:off x="8233604" y="6420382"/>
            <a:ext cx="3313871" cy="246221"/>
          </a:xfrm>
          <a:prstGeom prst="rect">
            <a:avLst/>
          </a:prstGeom>
          <a:noFill/>
        </p:spPr>
        <p:txBody>
          <a:bodyPr wrap="square">
            <a:spAutoFit/>
          </a:bodyPr>
          <a:lstStyle/>
          <a:p>
            <a:pPr algn="r"/>
            <a:r>
              <a:rPr lang="de-AT" sz="1000" dirty="0">
                <a:solidFill>
                  <a:schemeClr val="tx2"/>
                </a:solidFill>
                <a:latin typeface="+mj-lt"/>
                <a:cs typeface="Mangal Pro" panose="00000500000000000000" pitchFamily="2" charset="0"/>
              </a:rPr>
              <a:t>Bild: </a:t>
            </a:r>
            <a:r>
              <a:rPr lang="de-AT" sz="1000" dirty="0" err="1">
                <a:solidFill>
                  <a:schemeClr val="tx2"/>
                </a:solidFill>
                <a:latin typeface="+mj-lt"/>
                <a:cs typeface="Mangal Pro" panose="00000500000000000000" pitchFamily="2" charset="0"/>
              </a:rPr>
              <a:t>duisport_Hans</a:t>
            </a:r>
            <a:r>
              <a:rPr lang="de-AT" sz="1000" dirty="0">
                <a:solidFill>
                  <a:schemeClr val="tx2"/>
                </a:solidFill>
                <a:latin typeface="+mj-lt"/>
                <a:cs typeface="Mangal Pro" panose="00000500000000000000" pitchFamily="2" charset="0"/>
              </a:rPr>
              <a:t> Blossey</a:t>
            </a:r>
          </a:p>
        </p:txBody>
      </p:sp>
      <p:sp>
        <p:nvSpPr>
          <p:cNvPr id="7" name="Fußzeilenplatzhalter 2">
            <a:extLst>
              <a:ext uri="{FF2B5EF4-FFF2-40B4-BE49-F238E27FC236}">
                <a16:creationId xmlns:a16="http://schemas.microsoft.com/office/drawing/2014/main" id="{0300F76B-B211-1292-65EC-3D6B3C16D709}"/>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dirty="0">
                <a:cs typeface="Arial" panose="020B0604020202020204" pitchFamily="34" charset="0"/>
              </a:rPr>
              <a:t>Europäische Wasserstraßen: Strukturen, Bedeutung und die Rolle der Donau</a:t>
            </a:r>
            <a:endParaRPr lang="de-AT" dirty="0"/>
          </a:p>
        </p:txBody>
      </p:sp>
    </p:spTree>
    <p:extLst>
      <p:ext uri="{BB962C8B-B14F-4D97-AF65-F5344CB8AC3E}">
        <p14:creationId xmlns:p14="http://schemas.microsoft.com/office/powerpoint/2010/main" val="261642461"/>
      </p:ext>
    </p:extLst>
  </p:cSld>
  <p:clrMapOvr>
    <a:masterClrMapping/>
  </p:clrMapOvr>
  <p:transition spd="slow">
    <p:push/>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8E585C3-A73E-5C56-AD16-B520924AAB29}"/>
              </a:ext>
            </a:extLst>
          </p:cNvPr>
          <p:cNvSpPr>
            <a:spLocks noGrp="1"/>
          </p:cNvSpPr>
          <p:nvPr>
            <p:ph type="title"/>
          </p:nvPr>
        </p:nvSpPr>
        <p:spPr/>
        <p:txBody>
          <a:bodyPr/>
          <a:lstStyle/>
          <a:p>
            <a:r>
              <a:rPr lang="de-AT" dirty="0">
                <a:solidFill>
                  <a:schemeClr val="accent1"/>
                </a:solidFill>
                <a:latin typeface="Corbel" panose="020B0503020204020204" pitchFamily="34" charset="0"/>
              </a:rPr>
              <a:t>Instandhaltung von Wasserstraßen</a:t>
            </a:r>
            <a:endParaRPr lang="de-AT" dirty="0"/>
          </a:p>
        </p:txBody>
      </p:sp>
      <p:sp>
        <p:nvSpPr>
          <p:cNvPr id="3" name="Inhaltsplatzhalter 2">
            <a:extLst>
              <a:ext uri="{FF2B5EF4-FFF2-40B4-BE49-F238E27FC236}">
                <a16:creationId xmlns:a16="http://schemas.microsoft.com/office/drawing/2014/main" id="{2F8C074A-7E03-B935-9D01-C23CF43A7E57}"/>
              </a:ext>
            </a:extLst>
          </p:cNvPr>
          <p:cNvSpPr>
            <a:spLocks noGrp="1"/>
          </p:cNvSpPr>
          <p:nvPr>
            <p:ph idx="1"/>
          </p:nvPr>
        </p:nvSpPr>
        <p:spPr>
          <a:xfrm>
            <a:off x="592538" y="1647825"/>
            <a:ext cx="5598712" cy="4529138"/>
          </a:xfrm>
        </p:spPr>
        <p:txBody>
          <a:bodyPr/>
          <a:lstStyle/>
          <a:p>
            <a:r>
              <a:rPr lang="de-AT" sz="2200" dirty="0"/>
              <a:t>wichtig für die Wettbewerbsfähigkeit der Wasserstraße</a:t>
            </a:r>
          </a:p>
          <a:p>
            <a:r>
              <a:rPr lang="de-AT" sz="2200" dirty="0"/>
              <a:t>Wasserstraßen sind lebende Systeme und werden von kontinuierlichen Veränderungen beeinflusst: insbesondere freifließende Strecken (= Flussabschnitte, die nicht mittels Dämmen, Umleitungen, Schleusen oder ähnlicher Wasserinfrastruktur verändert wurden)</a:t>
            </a:r>
          </a:p>
          <a:p>
            <a:r>
              <a:rPr lang="de-AT" sz="2200" dirty="0"/>
              <a:t>regelmäßige Sohlgrundvermessungen zur Gewährleistung der Fahrrinne</a:t>
            </a:r>
          </a:p>
          <a:p>
            <a:r>
              <a:rPr lang="de-AT" sz="2200" dirty="0"/>
              <a:t>periodische Baggerarbeiten und Regulierungsbauwerke erforderlich</a:t>
            </a:r>
          </a:p>
          <a:p>
            <a:endParaRPr lang="de-AT" dirty="0"/>
          </a:p>
        </p:txBody>
      </p:sp>
      <p:sp>
        <p:nvSpPr>
          <p:cNvPr id="4" name="Datumsplatzhalter 3">
            <a:extLst>
              <a:ext uri="{FF2B5EF4-FFF2-40B4-BE49-F238E27FC236}">
                <a16:creationId xmlns:a16="http://schemas.microsoft.com/office/drawing/2014/main" id="{E9311442-FCDF-F499-B144-B1E4A0FC65EE}"/>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645AD582-E874-34E1-6BB2-BD85B0475926}"/>
              </a:ext>
            </a:extLst>
          </p:cNvPr>
          <p:cNvSpPr>
            <a:spLocks noGrp="1"/>
          </p:cNvSpPr>
          <p:nvPr>
            <p:ph type="sldNum" sz="quarter" idx="12"/>
          </p:nvPr>
        </p:nvSpPr>
        <p:spPr/>
        <p:txBody>
          <a:bodyPr/>
          <a:lstStyle/>
          <a:p>
            <a:fld id="{0AF89F37-6AD9-4F74-BC17-19E39A25D257}" type="slidenum">
              <a:rPr lang="de-AT" smtClean="0"/>
              <a:pPr/>
              <a:t>27</a:t>
            </a:fld>
            <a:endParaRPr lang="de-AT"/>
          </a:p>
        </p:txBody>
      </p:sp>
      <p:pic>
        <p:nvPicPr>
          <p:cNvPr id="8" name="Grafik 7">
            <a:extLst>
              <a:ext uri="{FF2B5EF4-FFF2-40B4-BE49-F238E27FC236}">
                <a16:creationId xmlns:a16="http://schemas.microsoft.com/office/drawing/2014/main" id="{22709C31-C517-DB35-5393-16BC1490E3F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61863" y="2028725"/>
            <a:ext cx="5237599" cy="3106938"/>
          </a:xfrm>
          <a:prstGeom prst="rect">
            <a:avLst/>
          </a:prstGeom>
        </p:spPr>
      </p:pic>
      <p:sp>
        <p:nvSpPr>
          <p:cNvPr id="9" name="Textfeld 12">
            <a:extLst>
              <a:ext uri="{FF2B5EF4-FFF2-40B4-BE49-F238E27FC236}">
                <a16:creationId xmlns:a16="http://schemas.microsoft.com/office/drawing/2014/main" id="{6127F16E-D97C-EDCD-530D-FE8E96314FB4}"/>
              </a:ext>
            </a:extLst>
          </p:cNvPr>
          <p:cNvSpPr txBox="1"/>
          <p:nvPr/>
        </p:nvSpPr>
        <p:spPr>
          <a:xfrm>
            <a:off x="8285591" y="5135663"/>
            <a:ext cx="3313871" cy="246221"/>
          </a:xfrm>
          <a:prstGeom prst="rect">
            <a:avLst/>
          </a:prstGeom>
          <a:noFill/>
        </p:spPr>
        <p:txBody>
          <a:bodyPr wrap="square">
            <a:spAutoFit/>
          </a:bodyPr>
          <a:lstStyle/>
          <a:p>
            <a:pPr algn="r"/>
            <a:r>
              <a:rPr lang="de-AT" sz="1000" dirty="0">
                <a:solidFill>
                  <a:schemeClr val="tx2"/>
                </a:solidFill>
                <a:latin typeface="+mj-lt"/>
                <a:cs typeface="Mangal Pro" panose="00000500000000000000" pitchFamily="2" charset="0"/>
              </a:rPr>
              <a:t>Bild: </a:t>
            </a:r>
            <a:r>
              <a:rPr lang="de-AT" sz="1000" dirty="0" err="1">
                <a:solidFill>
                  <a:schemeClr val="tx2"/>
                </a:solidFill>
                <a:latin typeface="+mj-lt"/>
                <a:cs typeface="Mangal Pro" panose="00000500000000000000" pitchFamily="2" charset="0"/>
              </a:rPr>
              <a:t>viadonau</a:t>
            </a:r>
            <a:r>
              <a:rPr lang="de-AT" sz="1000" dirty="0">
                <a:solidFill>
                  <a:schemeClr val="tx2"/>
                </a:solidFill>
                <a:latin typeface="+mj-lt"/>
                <a:cs typeface="Mangal Pro" panose="00000500000000000000" pitchFamily="2" charset="0"/>
              </a:rPr>
              <a:t>, Zinner</a:t>
            </a:r>
          </a:p>
        </p:txBody>
      </p:sp>
      <p:sp>
        <p:nvSpPr>
          <p:cNvPr id="7" name="Fußzeilenplatzhalter 2">
            <a:extLst>
              <a:ext uri="{FF2B5EF4-FFF2-40B4-BE49-F238E27FC236}">
                <a16:creationId xmlns:a16="http://schemas.microsoft.com/office/drawing/2014/main" id="{C5F77EE0-3C6B-55CC-C6BA-FF0FE74DA94A}"/>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dirty="0">
                <a:cs typeface="Arial" panose="020B0604020202020204" pitchFamily="34" charset="0"/>
              </a:rPr>
              <a:t>Europäische Wasserstraßen: Strukturen, Bedeutung und die Rolle der Donau</a:t>
            </a:r>
            <a:endParaRPr lang="de-AT" dirty="0"/>
          </a:p>
        </p:txBody>
      </p:sp>
    </p:spTree>
    <p:extLst>
      <p:ext uri="{BB962C8B-B14F-4D97-AF65-F5344CB8AC3E}">
        <p14:creationId xmlns:p14="http://schemas.microsoft.com/office/powerpoint/2010/main" val="1796879437"/>
      </p:ext>
    </p:extLst>
  </p:cSld>
  <p:clrMapOvr>
    <a:masterClrMapping/>
  </p:clrMapOvr>
  <p:transition spd="slow">
    <p:push/>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2A0F784-42DE-10D8-5623-E8706AFAFA51}"/>
              </a:ext>
            </a:extLst>
          </p:cNvPr>
          <p:cNvSpPr>
            <a:spLocks noGrp="1"/>
          </p:cNvSpPr>
          <p:nvPr>
            <p:ph type="title"/>
          </p:nvPr>
        </p:nvSpPr>
        <p:spPr/>
        <p:txBody>
          <a:bodyPr/>
          <a:lstStyle/>
          <a:p>
            <a:r>
              <a:rPr lang="de-AT" dirty="0"/>
              <a:t>Verfügbarkeit – am Beispiel Donau</a:t>
            </a:r>
          </a:p>
        </p:txBody>
      </p:sp>
      <p:sp>
        <p:nvSpPr>
          <p:cNvPr id="3" name="Inhaltsplatzhalter 2">
            <a:extLst>
              <a:ext uri="{FF2B5EF4-FFF2-40B4-BE49-F238E27FC236}">
                <a16:creationId xmlns:a16="http://schemas.microsoft.com/office/drawing/2014/main" id="{BDAEC199-52C4-D593-56F6-8B4C07188490}"/>
              </a:ext>
            </a:extLst>
          </p:cNvPr>
          <p:cNvSpPr>
            <a:spLocks noGrp="1"/>
          </p:cNvSpPr>
          <p:nvPr>
            <p:ph idx="1"/>
          </p:nvPr>
        </p:nvSpPr>
        <p:spPr>
          <a:xfrm>
            <a:off x="592538" y="1825625"/>
            <a:ext cx="4770037" cy="2917825"/>
          </a:xfrm>
        </p:spPr>
        <p:txBody>
          <a:bodyPr/>
          <a:lstStyle/>
          <a:p>
            <a:pPr marL="0" indent="0">
              <a:buNone/>
            </a:pPr>
            <a:endParaRPr lang="de-AT" dirty="0"/>
          </a:p>
          <a:p>
            <a:pPr marL="0" indent="0">
              <a:buNone/>
            </a:pPr>
            <a:r>
              <a:rPr lang="de-AT" dirty="0"/>
              <a:t>Gründe für behördliche Sperren:</a:t>
            </a:r>
          </a:p>
          <a:p>
            <a:r>
              <a:rPr lang="de-AT" dirty="0"/>
              <a:t>Extremsituationen: Eisbildung, Hochwasser</a:t>
            </a:r>
          </a:p>
          <a:p>
            <a:r>
              <a:rPr lang="de-AT" dirty="0"/>
              <a:t>Verkehrsunfälle</a:t>
            </a:r>
          </a:p>
          <a:p>
            <a:r>
              <a:rPr lang="de-AT" dirty="0"/>
              <a:t>Schleusengebrechen, Bauarbeiten</a:t>
            </a:r>
          </a:p>
          <a:p>
            <a:r>
              <a:rPr lang="de-AT" dirty="0"/>
              <a:t>Gewässerverunreinigungen</a:t>
            </a:r>
          </a:p>
          <a:p>
            <a:r>
              <a:rPr lang="de-AT" dirty="0"/>
              <a:t>Veranstaltungen</a:t>
            </a:r>
          </a:p>
          <a:p>
            <a:pPr marL="0" indent="0">
              <a:buNone/>
            </a:pPr>
            <a:endParaRPr lang="de-AT" dirty="0"/>
          </a:p>
          <a:p>
            <a:endParaRPr lang="de-AT" dirty="0"/>
          </a:p>
        </p:txBody>
      </p:sp>
      <p:sp>
        <p:nvSpPr>
          <p:cNvPr id="4" name="Datumsplatzhalter 3">
            <a:extLst>
              <a:ext uri="{FF2B5EF4-FFF2-40B4-BE49-F238E27FC236}">
                <a16:creationId xmlns:a16="http://schemas.microsoft.com/office/drawing/2014/main" id="{E90C14D6-84F9-E828-B690-39495DCEBD44}"/>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492B9A8F-01D8-C91A-B8AB-91C43D947F56}"/>
              </a:ext>
            </a:extLst>
          </p:cNvPr>
          <p:cNvSpPr>
            <a:spLocks noGrp="1"/>
          </p:cNvSpPr>
          <p:nvPr>
            <p:ph type="sldNum" sz="quarter" idx="12"/>
          </p:nvPr>
        </p:nvSpPr>
        <p:spPr/>
        <p:txBody>
          <a:bodyPr/>
          <a:lstStyle/>
          <a:p>
            <a:fld id="{0AF89F37-6AD9-4F74-BC17-19E39A25D257}" type="slidenum">
              <a:rPr lang="de-AT" smtClean="0"/>
              <a:pPr/>
              <a:t>28</a:t>
            </a:fld>
            <a:endParaRPr lang="de-AT"/>
          </a:p>
        </p:txBody>
      </p:sp>
      <p:pic>
        <p:nvPicPr>
          <p:cNvPr id="8" name="Grafik 7">
            <a:extLst>
              <a:ext uri="{FF2B5EF4-FFF2-40B4-BE49-F238E27FC236}">
                <a16:creationId xmlns:a16="http://schemas.microsoft.com/office/drawing/2014/main" id="{BEB27B19-BF0F-D29F-4D5A-A1D089D053B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42421" y="4170524"/>
            <a:ext cx="8192643" cy="2114845"/>
          </a:xfrm>
          <a:prstGeom prst="rect">
            <a:avLst/>
          </a:prstGeom>
        </p:spPr>
      </p:pic>
      <p:sp>
        <p:nvSpPr>
          <p:cNvPr id="9" name="Textfeld 8">
            <a:extLst>
              <a:ext uri="{FF2B5EF4-FFF2-40B4-BE49-F238E27FC236}">
                <a16:creationId xmlns:a16="http://schemas.microsoft.com/office/drawing/2014/main" id="{620A44F6-42D5-3DE6-0AAB-51B87CDB046C}"/>
              </a:ext>
            </a:extLst>
          </p:cNvPr>
          <p:cNvSpPr txBox="1"/>
          <p:nvPr/>
        </p:nvSpPr>
        <p:spPr>
          <a:xfrm>
            <a:off x="6477000" y="2215904"/>
            <a:ext cx="4533900" cy="1754326"/>
          </a:xfrm>
          <a:prstGeom prst="rect">
            <a:avLst/>
          </a:prstGeom>
          <a:noFill/>
        </p:spPr>
        <p:txBody>
          <a:bodyPr wrap="square" rtlCol="0">
            <a:spAutoFit/>
          </a:bodyPr>
          <a:lstStyle/>
          <a:p>
            <a:r>
              <a:rPr lang="de-AT" dirty="0"/>
              <a:t>wetterbedingte Sperren:</a:t>
            </a:r>
          </a:p>
          <a:p>
            <a:endParaRPr lang="de-AT" dirty="0"/>
          </a:p>
          <a:p>
            <a:pPr marL="285750" indent="-285750">
              <a:buFont typeface="Arial" panose="020B0604020202020204" pitchFamily="34" charset="0"/>
              <a:buChar char="•"/>
            </a:pPr>
            <a:r>
              <a:rPr lang="de-AT" dirty="0"/>
              <a:t>Eisbildung: Wintermonate, hauptsächlich Jänner und Februar</a:t>
            </a:r>
          </a:p>
          <a:p>
            <a:pPr marL="285750" indent="-285750">
              <a:buFont typeface="Arial" panose="020B0604020202020204" pitchFamily="34" charset="0"/>
              <a:buChar char="•"/>
            </a:pPr>
            <a:r>
              <a:rPr lang="de-AT" dirty="0"/>
              <a:t>Hochwasser: Frühjahrs-, Sommermonate</a:t>
            </a:r>
          </a:p>
          <a:p>
            <a:endParaRPr lang="de-AT" dirty="0"/>
          </a:p>
        </p:txBody>
      </p:sp>
      <p:sp>
        <p:nvSpPr>
          <p:cNvPr id="10" name="Textfeld 9">
            <a:extLst>
              <a:ext uri="{FF2B5EF4-FFF2-40B4-BE49-F238E27FC236}">
                <a16:creationId xmlns:a16="http://schemas.microsoft.com/office/drawing/2014/main" id="{C4E816A8-AB12-9A05-024D-0E15207CA71D}"/>
              </a:ext>
            </a:extLst>
          </p:cNvPr>
          <p:cNvSpPr txBox="1"/>
          <p:nvPr/>
        </p:nvSpPr>
        <p:spPr>
          <a:xfrm>
            <a:off x="635069" y="1362075"/>
            <a:ext cx="10137706" cy="369332"/>
          </a:xfrm>
          <a:prstGeom prst="rect">
            <a:avLst/>
          </a:prstGeom>
          <a:noFill/>
        </p:spPr>
        <p:txBody>
          <a:bodyPr wrap="square" rtlCol="0">
            <a:spAutoFit/>
          </a:bodyPr>
          <a:lstStyle/>
          <a:p>
            <a:r>
              <a:rPr lang="de-AT"/>
              <a:t>langjährige Verfügbarkeit der Donau bei 98,3% (in Österreich) = 359 Tage pro Jahr</a:t>
            </a:r>
            <a:endParaRPr lang="de-AT" dirty="0"/>
          </a:p>
        </p:txBody>
      </p:sp>
      <p:sp>
        <p:nvSpPr>
          <p:cNvPr id="11" name="Textfeld 12">
            <a:extLst>
              <a:ext uri="{FF2B5EF4-FFF2-40B4-BE49-F238E27FC236}">
                <a16:creationId xmlns:a16="http://schemas.microsoft.com/office/drawing/2014/main" id="{9B8865AF-0771-7C0A-277B-C782D8FD1C2B}"/>
              </a:ext>
            </a:extLst>
          </p:cNvPr>
          <p:cNvSpPr txBox="1"/>
          <p:nvPr/>
        </p:nvSpPr>
        <p:spPr>
          <a:xfrm>
            <a:off x="7933166" y="6068908"/>
            <a:ext cx="3313871" cy="246221"/>
          </a:xfrm>
          <a:prstGeom prst="rect">
            <a:avLst/>
          </a:prstGeom>
          <a:noFill/>
        </p:spPr>
        <p:txBody>
          <a:bodyPr wrap="square">
            <a:spAutoFit/>
          </a:bodyPr>
          <a:lstStyle/>
          <a:p>
            <a:pPr algn="r"/>
            <a:r>
              <a:rPr lang="de-AT" sz="1000" dirty="0">
                <a:solidFill>
                  <a:schemeClr val="tx2"/>
                </a:solidFill>
                <a:latin typeface="+mj-lt"/>
                <a:cs typeface="Mangal Pro" panose="00000500000000000000" pitchFamily="2" charset="0"/>
              </a:rPr>
              <a:t>Grafik: </a:t>
            </a:r>
            <a:r>
              <a:rPr lang="de-AT" sz="1000" dirty="0" err="1">
                <a:solidFill>
                  <a:schemeClr val="tx2"/>
                </a:solidFill>
                <a:latin typeface="+mj-lt"/>
                <a:cs typeface="Mangal Pro" panose="00000500000000000000" pitchFamily="2" charset="0"/>
              </a:rPr>
              <a:t>viadonau</a:t>
            </a:r>
            <a:endParaRPr lang="de-AT" sz="1000" dirty="0">
              <a:solidFill>
                <a:schemeClr val="tx2"/>
              </a:solidFill>
              <a:latin typeface="+mj-lt"/>
              <a:cs typeface="Mangal Pro" panose="00000500000000000000" pitchFamily="2" charset="0"/>
            </a:endParaRPr>
          </a:p>
        </p:txBody>
      </p:sp>
      <p:sp>
        <p:nvSpPr>
          <p:cNvPr id="7" name="Fußzeilenplatzhalter 2">
            <a:extLst>
              <a:ext uri="{FF2B5EF4-FFF2-40B4-BE49-F238E27FC236}">
                <a16:creationId xmlns:a16="http://schemas.microsoft.com/office/drawing/2014/main" id="{41300B08-505C-5E36-AB92-AB3484DCD542}"/>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dirty="0">
                <a:cs typeface="Arial" panose="020B0604020202020204" pitchFamily="34" charset="0"/>
              </a:rPr>
              <a:t>Europäische Wasserstraßen: Strukturen, Bedeutung und die Rolle der Donau</a:t>
            </a:r>
            <a:endParaRPr lang="de-AT" dirty="0"/>
          </a:p>
        </p:txBody>
      </p:sp>
    </p:spTree>
    <p:extLst>
      <p:ext uri="{BB962C8B-B14F-4D97-AF65-F5344CB8AC3E}">
        <p14:creationId xmlns:p14="http://schemas.microsoft.com/office/powerpoint/2010/main" val="3249370624"/>
      </p:ext>
    </p:extLst>
  </p:cSld>
  <p:clrMapOvr>
    <a:masterClrMapping/>
  </p:clrMapOvr>
  <p:transition spd="slow">
    <p:push/>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7EE913F-1B66-9418-FC18-94954034A993}"/>
              </a:ext>
            </a:extLst>
          </p:cNvPr>
          <p:cNvSpPr>
            <a:spLocks noGrp="1"/>
          </p:cNvSpPr>
          <p:nvPr>
            <p:ph type="title"/>
          </p:nvPr>
        </p:nvSpPr>
        <p:spPr/>
        <p:txBody>
          <a:bodyPr/>
          <a:lstStyle/>
          <a:p>
            <a:r>
              <a:rPr lang="de-AT" dirty="0"/>
              <a:t>Hochwasser</a:t>
            </a:r>
          </a:p>
        </p:txBody>
      </p:sp>
      <p:sp>
        <p:nvSpPr>
          <p:cNvPr id="3" name="Inhaltsplatzhalter 2">
            <a:extLst>
              <a:ext uri="{FF2B5EF4-FFF2-40B4-BE49-F238E27FC236}">
                <a16:creationId xmlns:a16="http://schemas.microsoft.com/office/drawing/2014/main" id="{CCB0668A-0421-FCC8-8BEA-6653820DF484}"/>
              </a:ext>
            </a:extLst>
          </p:cNvPr>
          <p:cNvSpPr>
            <a:spLocks noGrp="1"/>
          </p:cNvSpPr>
          <p:nvPr>
            <p:ph idx="1"/>
          </p:nvPr>
        </p:nvSpPr>
        <p:spPr>
          <a:xfrm>
            <a:off x="592538" y="1571625"/>
            <a:ext cx="6446437" cy="4605338"/>
          </a:xfrm>
        </p:spPr>
        <p:txBody>
          <a:bodyPr/>
          <a:lstStyle/>
          <a:p>
            <a:r>
              <a:rPr lang="de-AT" dirty="0"/>
              <a:t>verursacht durch Niederschläge, Schneeschmelze </a:t>
            </a:r>
          </a:p>
          <a:p>
            <a:r>
              <a:rPr lang="de-AT" dirty="0"/>
              <a:t>Zunahme von Extremwetterereignissen durch Klimawandel</a:t>
            </a:r>
          </a:p>
          <a:p>
            <a:pPr marL="0" indent="0">
              <a:buNone/>
            </a:pPr>
            <a:endParaRPr lang="de-AT" dirty="0"/>
          </a:p>
          <a:p>
            <a:pPr marL="0" indent="0">
              <a:buNone/>
            </a:pPr>
            <a:r>
              <a:rPr lang="de-AT" b="1" dirty="0"/>
              <a:t>Folgen für die Binnenschifffahrt: </a:t>
            </a:r>
          </a:p>
          <a:p>
            <a:r>
              <a:rPr lang="de-AT" dirty="0"/>
              <a:t>Ausfall der Navigierbarkeit</a:t>
            </a:r>
          </a:p>
          <a:p>
            <a:r>
              <a:rPr lang="de-AT" dirty="0"/>
              <a:t>Verzögerungen</a:t>
            </a:r>
          </a:p>
          <a:p>
            <a:r>
              <a:rPr lang="de-AT" dirty="0"/>
              <a:t>Beschädigung der Infrastruktur (z. B. Schiffe, Häfen, Schleusen)</a:t>
            </a:r>
          </a:p>
          <a:p>
            <a:r>
              <a:rPr lang="de-AT" dirty="0"/>
              <a:t>Veränderung der Binnenwasserstraßen und der Morphologie des Flussbettes </a:t>
            </a:r>
          </a:p>
          <a:p>
            <a:r>
              <a:rPr lang="de-AT" dirty="0"/>
              <a:t>Überflutung von Gebieten</a:t>
            </a:r>
          </a:p>
          <a:p>
            <a:r>
              <a:rPr lang="de-AT" dirty="0"/>
              <a:t>erhöht Risiko für Kollisionen mit Schifffahrtszeichen</a:t>
            </a:r>
          </a:p>
          <a:p>
            <a:r>
              <a:rPr lang="de-AT" dirty="0"/>
              <a:t>höhere Fließgeschwindigkeit</a:t>
            </a:r>
          </a:p>
          <a:p>
            <a:r>
              <a:rPr lang="de-AT" dirty="0"/>
              <a:t>Schutt, Geröll, Treibgut</a:t>
            </a:r>
          </a:p>
        </p:txBody>
      </p:sp>
      <p:sp>
        <p:nvSpPr>
          <p:cNvPr id="4" name="Datumsplatzhalter 3">
            <a:extLst>
              <a:ext uri="{FF2B5EF4-FFF2-40B4-BE49-F238E27FC236}">
                <a16:creationId xmlns:a16="http://schemas.microsoft.com/office/drawing/2014/main" id="{DEAD74E4-4A46-2796-AE88-8A0EE63FD1D5}"/>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C6949811-5238-C457-DF31-5C02F81F0753}"/>
              </a:ext>
            </a:extLst>
          </p:cNvPr>
          <p:cNvSpPr>
            <a:spLocks noGrp="1"/>
          </p:cNvSpPr>
          <p:nvPr>
            <p:ph type="sldNum" sz="quarter" idx="12"/>
          </p:nvPr>
        </p:nvSpPr>
        <p:spPr/>
        <p:txBody>
          <a:bodyPr/>
          <a:lstStyle/>
          <a:p>
            <a:fld id="{0AF89F37-6AD9-4F74-BC17-19E39A25D257}" type="slidenum">
              <a:rPr lang="de-AT" smtClean="0"/>
              <a:pPr/>
              <a:t>29</a:t>
            </a:fld>
            <a:endParaRPr lang="de-AT"/>
          </a:p>
        </p:txBody>
      </p:sp>
      <p:pic>
        <p:nvPicPr>
          <p:cNvPr id="7" name="Content Placeholder 4" descr="A flooded street with a road sign&#10;&#10;Description automatically generated">
            <a:extLst>
              <a:ext uri="{FF2B5EF4-FFF2-40B4-BE49-F238E27FC236}">
                <a16:creationId xmlns:a16="http://schemas.microsoft.com/office/drawing/2014/main" id="{1A8C0470-DA69-F2F5-2291-1C71A749D18F}"/>
              </a:ext>
            </a:extLst>
          </p:cNvPr>
          <p:cNvPicPr>
            <a:picLocks noChangeAspect="1"/>
          </p:cNvPicPr>
          <p:nvPr/>
        </p:nvPicPr>
        <p:blipFill>
          <a:blip r:embed="rId3">
            <a:extLst>
              <a:ext uri="{28A0092B-C50C-407E-A947-70E740481C1C}">
                <a14:useLocalDpi xmlns:a14="http://schemas.microsoft.com/office/drawing/2010/main" val="0"/>
              </a:ext>
            </a:extLst>
          </a:blip>
          <a:srcRect r="-2"/>
          <a:stretch/>
        </p:blipFill>
        <p:spPr>
          <a:xfrm>
            <a:off x="7165416" y="2486025"/>
            <a:ext cx="4585985" cy="2578100"/>
          </a:xfrm>
          <a:prstGeom prst="rect">
            <a:avLst/>
          </a:prstGeom>
        </p:spPr>
      </p:pic>
      <p:sp>
        <p:nvSpPr>
          <p:cNvPr id="8" name="Datumsplatzhalter 22">
            <a:extLst>
              <a:ext uri="{FF2B5EF4-FFF2-40B4-BE49-F238E27FC236}">
                <a16:creationId xmlns:a16="http://schemas.microsoft.com/office/drawing/2014/main" id="{577B032E-C783-7D97-DAAF-07D658991FE6}"/>
              </a:ext>
            </a:extLst>
          </p:cNvPr>
          <p:cNvSpPr txBox="1">
            <a:spLocks/>
          </p:cNvSpPr>
          <p:nvPr/>
        </p:nvSpPr>
        <p:spPr>
          <a:xfrm>
            <a:off x="10674626" y="6268894"/>
            <a:ext cx="883093"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dirty="0"/>
              <a:t>Bild: Pixabay</a:t>
            </a:r>
          </a:p>
        </p:txBody>
      </p:sp>
      <p:sp>
        <p:nvSpPr>
          <p:cNvPr id="9" name="Fußzeilenplatzhalter 2">
            <a:extLst>
              <a:ext uri="{FF2B5EF4-FFF2-40B4-BE49-F238E27FC236}">
                <a16:creationId xmlns:a16="http://schemas.microsoft.com/office/drawing/2014/main" id="{D8E28E1B-7251-955E-01FA-77DF823B385D}"/>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dirty="0">
                <a:cs typeface="Arial" panose="020B0604020202020204" pitchFamily="34" charset="0"/>
              </a:rPr>
              <a:t>Europäische Wasserstraßen: Strukturen, Bedeutung und die Rolle der Donau</a:t>
            </a:r>
            <a:endParaRPr lang="de-AT" dirty="0"/>
          </a:p>
        </p:txBody>
      </p:sp>
    </p:spTree>
    <p:extLst>
      <p:ext uri="{BB962C8B-B14F-4D97-AF65-F5344CB8AC3E}">
        <p14:creationId xmlns:p14="http://schemas.microsoft.com/office/powerpoint/2010/main" val="900816951"/>
      </p:ext>
    </p:extLst>
  </p:cSld>
  <p:clrMapOvr>
    <a:masterClrMapping/>
  </p:clrMapOvr>
  <p:transition spd="slow">
    <p:push/>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54B91AE-C62E-27EC-7940-7CB4A89B9F9E}"/>
              </a:ext>
            </a:extLst>
          </p:cNvPr>
          <p:cNvSpPr>
            <a:spLocks noGrp="1"/>
          </p:cNvSpPr>
          <p:nvPr>
            <p:ph type="title"/>
          </p:nvPr>
        </p:nvSpPr>
        <p:spPr/>
        <p:txBody>
          <a:bodyPr/>
          <a:lstStyle/>
          <a:p>
            <a:r>
              <a:rPr lang="de-AT" dirty="0"/>
              <a:t>Niederwasser</a:t>
            </a:r>
          </a:p>
        </p:txBody>
      </p:sp>
      <p:sp>
        <p:nvSpPr>
          <p:cNvPr id="3" name="Inhaltsplatzhalter 2">
            <a:extLst>
              <a:ext uri="{FF2B5EF4-FFF2-40B4-BE49-F238E27FC236}">
                <a16:creationId xmlns:a16="http://schemas.microsoft.com/office/drawing/2014/main" id="{E17475C6-6899-86DC-293D-BB4244ADCC27}"/>
              </a:ext>
            </a:extLst>
          </p:cNvPr>
          <p:cNvSpPr>
            <a:spLocks noGrp="1"/>
          </p:cNvSpPr>
          <p:nvPr>
            <p:ph idx="1"/>
          </p:nvPr>
        </p:nvSpPr>
        <p:spPr>
          <a:xfrm>
            <a:off x="592538" y="1524000"/>
            <a:ext cx="6598837" cy="4652963"/>
          </a:xfrm>
        </p:spPr>
        <p:txBody>
          <a:bodyPr/>
          <a:lstStyle/>
          <a:p>
            <a:r>
              <a:rPr lang="de-AT" dirty="0"/>
              <a:t>verursacht durch geringen Niederschlag und/oder hohe Temperaturen</a:t>
            </a:r>
          </a:p>
          <a:p>
            <a:r>
              <a:rPr lang="de-AT" dirty="0"/>
              <a:t>Zunahme durch Klimawandel</a:t>
            </a:r>
          </a:p>
          <a:p>
            <a:pPr marL="0" indent="0">
              <a:buNone/>
            </a:pPr>
            <a:endParaRPr lang="de-AT" dirty="0"/>
          </a:p>
          <a:p>
            <a:pPr marL="0" indent="0">
              <a:buNone/>
            </a:pPr>
            <a:r>
              <a:rPr lang="de-AT" b="1" dirty="0"/>
              <a:t>Folgen für die Binnenschifffahrt: </a:t>
            </a:r>
          </a:p>
          <a:p>
            <a:r>
              <a:rPr lang="de-AT" dirty="0"/>
              <a:t>geringere Fließgeschwindigkeit</a:t>
            </a:r>
          </a:p>
          <a:p>
            <a:r>
              <a:rPr lang="de-AT" dirty="0"/>
              <a:t>geringere Fahrwassertiefe </a:t>
            </a:r>
          </a:p>
          <a:p>
            <a:r>
              <a:rPr lang="de-AT" dirty="0"/>
              <a:t>Geringere Frachtkapazität aufgrund Abladetiefe (Tiefgang)</a:t>
            </a:r>
          </a:p>
          <a:p>
            <a:r>
              <a:rPr lang="de-AT" dirty="0"/>
              <a:t>längere Dauer des Transports</a:t>
            </a:r>
          </a:p>
          <a:p>
            <a:r>
              <a:rPr lang="de-AT" dirty="0"/>
              <a:t>Kraftstoffverbrauch nimmt zu</a:t>
            </a:r>
          </a:p>
          <a:p>
            <a:r>
              <a:rPr lang="de-AT" dirty="0"/>
              <a:t>geringes Flottwasser erhöht Wahrscheinlichkeit für auf Grund laufen</a:t>
            </a:r>
          </a:p>
          <a:p>
            <a:r>
              <a:rPr lang="de-AT" dirty="0"/>
              <a:t>kann über einen längeren Zeitraum anhalten</a:t>
            </a:r>
          </a:p>
          <a:p>
            <a:endParaRPr lang="de-AT" dirty="0"/>
          </a:p>
        </p:txBody>
      </p:sp>
      <p:sp>
        <p:nvSpPr>
          <p:cNvPr id="4" name="Datumsplatzhalter 3">
            <a:extLst>
              <a:ext uri="{FF2B5EF4-FFF2-40B4-BE49-F238E27FC236}">
                <a16:creationId xmlns:a16="http://schemas.microsoft.com/office/drawing/2014/main" id="{293CE701-A44E-7BD4-B35E-FABA59FCB1AC}"/>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A9049D18-5D3D-5384-A0BC-C7AF6D213475}"/>
              </a:ext>
            </a:extLst>
          </p:cNvPr>
          <p:cNvSpPr>
            <a:spLocks noGrp="1"/>
          </p:cNvSpPr>
          <p:nvPr>
            <p:ph type="sldNum" sz="quarter" idx="12"/>
          </p:nvPr>
        </p:nvSpPr>
        <p:spPr/>
        <p:txBody>
          <a:bodyPr/>
          <a:lstStyle/>
          <a:p>
            <a:fld id="{0AF89F37-6AD9-4F74-BC17-19E39A25D257}" type="slidenum">
              <a:rPr lang="de-AT" smtClean="0"/>
              <a:pPr/>
              <a:t>30</a:t>
            </a:fld>
            <a:endParaRPr lang="de-AT"/>
          </a:p>
        </p:txBody>
      </p:sp>
      <p:pic>
        <p:nvPicPr>
          <p:cNvPr id="8" name="Grafik 7">
            <a:extLst>
              <a:ext uri="{FF2B5EF4-FFF2-40B4-BE49-F238E27FC236}">
                <a16:creationId xmlns:a16="http://schemas.microsoft.com/office/drawing/2014/main" id="{32162C97-FEA2-DA78-FED7-71DF25CE853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14943" y="2190751"/>
            <a:ext cx="4448431" cy="2965620"/>
          </a:xfrm>
          <a:prstGeom prst="rect">
            <a:avLst/>
          </a:prstGeom>
        </p:spPr>
      </p:pic>
      <p:sp>
        <p:nvSpPr>
          <p:cNvPr id="9" name="Datumsplatzhalter 22">
            <a:extLst>
              <a:ext uri="{FF2B5EF4-FFF2-40B4-BE49-F238E27FC236}">
                <a16:creationId xmlns:a16="http://schemas.microsoft.com/office/drawing/2014/main" id="{1E84E241-3C62-7E81-365E-39A405B3F5E9}"/>
              </a:ext>
            </a:extLst>
          </p:cNvPr>
          <p:cNvSpPr txBox="1">
            <a:spLocks/>
          </p:cNvSpPr>
          <p:nvPr/>
        </p:nvSpPr>
        <p:spPr>
          <a:xfrm>
            <a:off x="10674626" y="6268894"/>
            <a:ext cx="883093"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dirty="0"/>
              <a:t>Bild: Pixabay</a:t>
            </a:r>
          </a:p>
        </p:txBody>
      </p:sp>
      <p:sp>
        <p:nvSpPr>
          <p:cNvPr id="7" name="Fußzeilenplatzhalter 2">
            <a:extLst>
              <a:ext uri="{FF2B5EF4-FFF2-40B4-BE49-F238E27FC236}">
                <a16:creationId xmlns:a16="http://schemas.microsoft.com/office/drawing/2014/main" id="{71EEE81F-62C9-7D32-DB2B-DB4FE8EF22B1}"/>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dirty="0">
                <a:cs typeface="Arial" panose="020B0604020202020204" pitchFamily="34" charset="0"/>
              </a:rPr>
              <a:t>Europäische Wasserstraßen: Strukturen, Bedeutung und die Rolle der Donau</a:t>
            </a:r>
            <a:endParaRPr lang="de-AT" dirty="0"/>
          </a:p>
        </p:txBody>
      </p:sp>
    </p:spTree>
    <p:extLst>
      <p:ext uri="{BB962C8B-B14F-4D97-AF65-F5344CB8AC3E}">
        <p14:creationId xmlns:p14="http://schemas.microsoft.com/office/powerpoint/2010/main" val="4148618032"/>
      </p:ext>
    </p:extLst>
  </p:cSld>
  <p:clrMapOvr>
    <a:masterClrMapping/>
  </p:clrMapOvr>
  <p:transition spd="slow">
    <p:push/>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69AA96-7940-F4A1-5A26-C710D65821C4}"/>
            </a:ext>
          </a:extLst>
        </p:cNvPr>
        <p:cNvGrpSpPr/>
        <p:nvPr/>
      </p:nvGrpSpPr>
      <p:grpSpPr>
        <a:xfrm>
          <a:off x="0" y="0"/>
          <a:ext cx="0" cy="0"/>
          <a:chOff x="0" y="0"/>
          <a:chExt cx="0" cy="0"/>
        </a:xfrm>
      </p:grpSpPr>
      <p:sp>
        <p:nvSpPr>
          <p:cNvPr id="15" name="Ellipse 14">
            <a:extLst>
              <a:ext uri="{FF2B5EF4-FFF2-40B4-BE49-F238E27FC236}">
                <a16:creationId xmlns:a16="http://schemas.microsoft.com/office/drawing/2014/main" id="{09DCB5FA-B7FD-F38D-A75A-69E3F099A902}"/>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7" name="Ellipse 16">
            <a:extLst>
              <a:ext uri="{FF2B5EF4-FFF2-40B4-BE49-F238E27FC236}">
                <a16:creationId xmlns:a16="http://schemas.microsoft.com/office/drawing/2014/main" id="{5037F555-75D6-1981-2CF0-CCA1EBE09FDE}"/>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38308CB0-FF89-899B-7760-C66541B93593}"/>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50D5AEC9-9AC5-5052-4ECC-886C806D9232}"/>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24" name="Inhaltsplatzhalter 23">
            <a:extLst>
              <a:ext uri="{FF2B5EF4-FFF2-40B4-BE49-F238E27FC236}">
                <a16:creationId xmlns:a16="http://schemas.microsoft.com/office/drawing/2014/main" id="{DD247472-217D-3413-D8B1-EBE145A42B6A}"/>
              </a:ext>
              <a:ext uri="{C183D7F6-B498-43B3-948B-1728B52AA6E4}">
                <adec:decorative xmlns:adec="http://schemas.microsoft.com/office/drawing/2017/decorative" val="1"/>
              </a:ext>
            </a:extLst>
          </p:cNvPr>
          <p:cNvSpPr>
            <a:spLocks noGrp="1"/>
          </p:cNvSpPr>
          <p:nvPr>
            <p:ph idx="1"/>
          </p:nvPr>
        </p:nvSpPr>
        <p:spPr>
          <a:xfrm>
            <a:off x="592539" y="1908313"/>
            <a:ext cx="6424487" cy="4268650"/>
          </a:xfrm>
        </p:spPr>
        <p:txBody>
          <a:bodyPr/>
          <a:lstStyle/>
          <a:p>
            <a:r>
              <a:rPr lang="de-AT" sz="2400"/>
              <a:t>Modernisierung der Schiffe und Häfen („Retrofitting“)</a:t>
            </a:r>
          </a:p>
          <a:p>
            <a:r>
              <a:rPr lang="de-AT" sz="2400"/>
              <a:t>Digitalisierung</a:t>
            </a:r>
          </a:p>
          <a:p>
            <a:r>
              <a:rPr lang="de-AT" sz="2400"/>
              <a:t>Automatisierung</a:t>
            </a:r>
          </a:p>
          <a:p>
            <a:r>
              <a:rPr lang="de-AT" sz="2400"/>
              <a:t>Verwendung nachhaltiger Ressourcen</a:t>
            </a:r>
          </a:p>
          <a:p>
            <a:r>
              <a:rPr lang="de-AT" sz="2400"/>
              <a:t>Niedrigwasserschiffe</a:t>
            </a:r>
          </a:p>
          <a:p>
            <a:r>
              <a:rPr lang="de-AT" sz="2400"/>
              <a:t>Gewässervernetzungen</a:t>
            </a:r>
          </a:p>
          <a:p>
            <a:r>
              <a:rPr lang="de-AT" sz="2400"/>
              <a:t>Erschließung neuer Märkte</a:t>
            </a:r>
          </a:p>
        </p:txBody>
      </p:sp>
      <p:sp>
        <p:nvSpPr>
          <p:cNvPr id="23" name="Datumsplatzhalter 22">
            <a:extLst>
              <a:ext uri="{FF2B5EF4-FFF2-40B4-BE49-F238E27FC236}">
                <a16:creationId xmlns:a16="http://schemas.microsoft.com/office/drawing/2014/main" id="{805ABC45-24C5-ECCC-7A45-24BE3ECF908D}"/>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EECF0682-4993-ADD7-9E58-776CBAA0EF7B}"/>
              </a:ext>
            </a:extLst>
          </p:cNvPr>
          <p:cNvSpPr>
            <a:spLocks noGrp="1"/>
          </p:cNvSpPr>
          <p:nvPr>
            <p:ph type="sldNum" sz="quarter" idx="12"/>
          </p:nvPr>
        </p:nvSpPr>
        <p:spPr/>
        <p:txBody>
          <a:bodyPr/>
          <a:lstStyle/>
          <a:p>
            <a:fld id="{0AF89F37-6AD9-4F74-BC17-19E39A25D257}" type="slidenum">
              <a:rPr lang="de-AT" smtClean="0"/>
              <a:t>31</a:t>
            </a:fld>
            <a:endParaRPr lang="de-AT"/>
          </a:p>
        </p:txBody>
      </p:sp>
      <p:sp>
        <p:nvSpPr>
          <p:cNvPr id="4" name="Datumsplatzhalter 22">
            <a:extLst>
              <a:ext uri="{FF2B5EF4-FFF2-40B4-BE49-F238E27FC236}">
                <a16:creationId xmlns:a16="http://schemas.microsoft.com/office/drawing/2014/main" id="{1E70A5FA-C6DE-60CE-306F-433F40AD986A}"/>
              </a:ext>
            </a:extLst>
          </p:cNvPr>
          <p:cNvSpPr txBox="1">
            <a:spLocks/>
          </p:cNvSpPr>
          <p:nvPr/>
        </p:nvSpPr>
        <p:spPr>
          <a:xfrm>
            <a:off x="9450601" y="6268894"/>
            <a:ext cx="2107119"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Bild: KI-generiert (MS Copilot)</a:t>
            </a:r>
          </a:p>
        </p:txBody>
      </p:sp>
      <p:sp>
        <p:nvSpPr>
          <p:cNvPr id="2" name="Titel 1">
            <a:extLst>
              <a:ext uri="{FF2B5EF4-FFF2-40B4-BE49-F238E27FC236}">
                <a16:creationId xmlns:a16="http://schemas.microsoft.com/office/drawing/2014/main" id="{04F65DB0-FD57-ED89-4212-0D822573BFC8}"/>
              </a:ext>
            </a:extLst>
          </p:cNvPr>
          <p:cNvSpPr>
            <a:spLocks noGrp="1"/>
          </p:cNvSpPr>
          <p:nvPr>
            <p:ph type="title"/>
          </p:nvPr>
        </p:nvSpPr>
        <p:spPr/>
        <p:txBody>
          <a:bodyPr/>
          <a:lstStyle/>
          <a:p>
            <a:r>
              <a:rPr lang="de-AT"/>
              <a:t>Entwicklungstrends in der Binnenschifffahrt</a:t>
            </a:r>
          </a:p>
        </p:txBody>
      </p:sp>
      <p:pic>
        <p:nvPicPr>
          <p:cNvPr id="6" name="Grafik 5" descr="futuristisches Schiff">
            <a:extLst>
              <a:ext uri="{FF2B5EF4-FFF2-40B4-BE49-F238E27FC236}">
                <a16:creationId xmlns:a16="http://schemas.microsoft.com/office/drawing/2014/main" id="{1BCF5192-AFD0-4458-E28B-9E671B2CB0D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90520" y="1790824"/>
            <a:ext cx="4267200" cy="4267200"/>
          </a:xfrm>
          <a:prstGeom prst="rect">
            <a:avLst/>
          </a:prstGeom>
        </p:spPr>
      </p:pic>
      <p:sp>
        <p:nvSpPr>
          <p:cNvPr id="7" name="Fußzeilenplatzhalter 2">
            <a:extLst>
              <a:ext uri="{FF2B5EF4-FFF2-40B4-BE49-F238E27FC236}">
                <a16:creationId xmlns:a16="http://schemas.microsoft.com/office/drawing/2014/main" id="{8163FB34-7017-0EFC-4A96-A6FDD6CE91E9}"/>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dirty="0">
                <a:cs typeface="Arial" panose="020B0604020202020204" pitchFamily="34" charset="0"/>
              </a:rPr>
              <a:t>Europäische Wasserstraßen: Strukturen, Bedeutung und die Rolle der Donau</a:t>
            </a:r>
            <a:endParaRPr lang="de-AT" dirty="0"/>
          </a:p>
        </p:txBody>
      </p:sp>
    </p:spTree>
    <p:extLst>
      <p:ext uri="{BB962C8B-B14F-4D97-AF65-F5344CB8AC3E}">
        <p14:creationId xmlns:p14="http://schemas.microsoft.com/office/powerpoint/2010/main" val="2123464388"/>
      </p:ext>
    </p:extLst>
  </p:cSld>
  <p:clrMapOvr>
    <a:masterClrMapping/>
  </p:clrMapOvr>
  <p:transition spd="slow">
    <p:push/>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platzhalter 1">
            <a:extLst>
              <a:ext uri="{FF2B5EF4-FFF2-40B4-BE49-F238E27FC236}">
                <a16:creationId xmlns:a16="http://schemas.microsoft.com/office/drawing/2014/main" id="{E0ABB4CC-95C3-4CC0-A516-8ED20E2731A0}"/>
              </a:ext>
            </a:extLst>
          </p:cNvPr>
          <p:cNvSpPr>
            <a:spLocks noGrp="1"/>
          </p:cNvSpPr>
          <p:nvPr>
            <p:ph type="body" idx="1"/>
          </p:nvPr>
        </p:nvSpPr>
        <p:spPr/>
        <p:txBody>
          <a:bodyPr/>
          <a:lstStyle/>
          <a:p>
            <a:r>
              <a:rPr lang="de-AT"/>
              <a:t>2</a:t>
            </a:r>
          </a:p>
        </p:txBody>
      </p:sp>
      <p:sp>
        <p:nvSpPr>
          <p:cNvPr id="3" name="Titel 2">
            <a:extLst>
              <a:ext uri="{FF2B5EF4-FFF2-40B4-BE49-F238E27FC236}">
                <a16:creationId xmlns:a16="http://schemas.microsoft.com/office/drawing/2014/main" id="{4B4D1467-072E-4678-8872-2D13D16653EE}"/>
              </a:ext>
            </a:extLst>
          </p:cNvPr>
          <p:cNvSpPr>
            <a:spLocks noGrp="1"/>
          </p:cNvSpPr>
          <p:nvPr>
            <p:ph type="title"/>
          </p:nvPr>
        </p:nvSpPr>
        <p:spPr/>
        <p:txBody>
          <a:bodyPr>
            <a:noAutofit/>
          </a:bodyPr>
          <a:lstStyle/>
          <a:p>
            <a:r>
              <a:rPr lang="de-AT" dirty="0"/>
              <a:t>Europäische Wasserstraßen</a:t>
            </a:r>
            <a:br>
              <a:rPr lang="de-AT" dirty="0"/>
            </a:br>
            <a:endParaRPr lang="de-AT" dirty="0"/>
          </a:p>
        </p:txBody>
      </p:sp>
    </p:spTree>
    <p:extLst>
      <p:ext uri="{BB962C8B-B14F-4D97-AF65-F5344CB8AC3E}">
        <p14:creationId xmlns:p14="http://schemas.microsoft.com/office/powerpoint/2010/main" val="2059957767"/>
      </p:ext>
    </p:extLst>
  </p:cSld>
  <p:clrMapOvr>
    <a:masterClrMapping/>
  </p:clrMapOvr>
  <p:transition spd="slow">
    <p:push/>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3B1FFD2-068D-17E6-8C4B-BD4B73FF34FA}"/>
              </a:ext>
            </a:extLst>
          </p:cNvPr>
          <p:cNvSpPr>
            <a:spLocks noGrp="1"/>
          </p:cNvSpPr>
          <p:nvPr>
            <p:ph type="title"/>
          </p:nvPr>
        </p:nvSpPr>
        <p:spPr/>
        <p:txBody>
          <a:bodyPr/>
          <a:lstStyle/>
          <a:p>
            <a:r>
              <a:rPr lang="de-AT" dirty="0"/>
              <a:t>Wasserstraßennetz in Europa</a:t>
            </a:r>
          </a:p>
        </p:txBody>
      </p:sp>
      <p:sp>
        <p:nvSpPr>
          <p:cNvPr id="3" name="Inhaltsplatzhalter 2">
            <a:extLst>
              <a:ext uri="{FF2B5EF4-FFF2-40B4-BE49-F238E27FC236}">
                <a16:creationId xmlns:a16="http://schemas.microsoft.com/office/drawing/2014/main" id="{F012D035-1237-8863-6C00-4CD584E2BD73}"/>
              </a:ext>
            </a:extLst>
          </p:cNvPr>
          <p:cNvSpPr>
            <a:spLocks noGrp="1"/>
          </p:cNvSpPr>
          <p:nvPr>
            <p:ph idx="1"/>
          </p:nvPr>
        </p:nvSpPr>
        <p:spPr>
          <a:xfrm>
            <a:off x="592538" y="2105025"/>
            <a:ext cx="5119282" cy="4071938"/>
          </a:xfrm>
        </p:spPr>
        <p:txBody>
          <a:bodyPr/>
          <a:lstStyle/>
          <a:p>
            <a:r>
              <a:rPr lang="de-AT" sz="2400" dirty="0"/>
              <a:t>40.000 km Wasserstraßen in Europa</a:t>
            </a:r>
          </a:p>
          <a:p>
            <a:r>
              <a:rPr lang="de-AT" sz="2400" dirty="0"/>
              <a:t>meist befahrene Wasserstraße: Rhein</a:t>
            </a:r>
          </a:p>
          <a:p>
            <a:r>
              <a:rPr lang="de-AT" sz="2400" dirty="0"/>
              <a:t>schiffbare Wasserstraße in Österreich: Donau</a:t>
            </a:r>
          </a:p>
          <a:p>
            <a:r>
              <a:rPr lang="de-AT" sz="2400" dirty="0"/>
              <a:t>Rhein-Main-Donaukorridor verbindet  Nordsee mit dem schwarzen Meer</a:t>
            </a:r>
          </a:p>
        </p:txBody>
      </p:sp>
      <p:sp>
        <p:nvSpPr>
          <p:cNvPr id="4" name="Datumsplatzhalter 3">
            <a:extLst>
              <a:ext uri="{FF2B5EF4-FFF2-40B4-BE49-F238E27FC236}">
                <a16:creationId xmlns:a16="http://schemas.microsoft.com/office/drawing/2014/main" id="{437C6978-496E-7572-27A7-2E56D414BA2F}"/>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69AEE3E2-2358-314A-2E0C-CA6C31376593}"/>
              </a:ext>
            </a:extLst>
          </p:cNvPr>
          <p:cNvSpPr>
            <a:spLocks noGrp="1"/>
          </p:cNvSpPr>
          <p:nvPr>
            <p:ph type="sldNum" sz="quarter" idx="12"/>
          </p:nvPr>
        </p:nvSpPr>
        <p:spPr/>
        <p:txBody>
          <a:bodyPr/>
          <a:lstStyle/>
          <a:p>
            <a:fld id="{0AF89F37-6AD9-4F74-BC17-19E39A25D257}" type="slidenum">
              <a:rPr lang="de-AT" smtClean="0"/>
              <a:pPr/>
              <a:t>33</a:t>
            </a:fld>
            <a:endParaRPr lang="de-AT"/>
          </a:p>
        </p:txBody>
      </p:sp>
      <p:pic>
        <p:nvPicPr>
          <p:cNvPr id="8" name="Grafik 7">
            <a:extLst>
              <a:ext uri="{FF2B5EF4-FFF2-40B4-BE49-F238E27FC236}">
                <a16:creationId xmlns:a16="http://schemas.microsoft.com/office/drawing/2014/main" id="{C592429C-2DF2-EB2C-62B7-CD896BFF0EAA}"/>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a:xfrm>
            <a:off x="6096000" y="1802865"/>
            <a:ext cx="5503462" cy="3653078"/>
          </a:xfrm>
          <a:prstGeom prst="rect">
            <a:avLst/>
          </a:prstGeom>
        </p:spPr>
      </p:pic>
      <p:sp>
        <p:nvSpPr>
          <p:cNvPr id="9" name="Textfeld 12">
            <a:extLst>
              <a:ext uri="{FF2B5EF4-FFF2-40B4-BE49-F238E27FC236}">
                <a16:creationId xmlns:a16="http://schemas.microsoft.com/office/drawing/2014/main" id="{6115EE00-7865-B47B-F6E9-D1158CD75EA0}"/>
              </a:ext>
            </a:extLst>
          </p:cNvPr>
          <p:cNvSpPr txBox="1"/>
          <p:nvPr/>
        </p:nvSpPr>
        <p:spPr>
          <a:xfrm>
            <a:off x="8285591" y="5455943"/>
            <a:ext cx="3313871" cy="246221"/>
          </a:xfrm>
          <a:prstGeom prst="rect">
            <a:avLst/>
          </a:prstGeom>
          <a:noFill/>
        </p:spPr>
        <p:txBody>
          <a:bodyPr wrap="square">
            <a:spAutoFit/>
          </a:bodyPr>
          <a:lstStyle/>
          <a:p>
            <a:pPr algn="r"/>
            <a:r>
              <a:rPr lang="de-AT" sz="1000" dirty="0">
                <a:solidFill>
                  <a:schemeClr val="tx2"/>
                </a:solidFill>
                <a:latin typeface="+mj-lt"/>
                <a:cs typeface="Mangal Pro" panose="00000500000000000000" pitchFamily="2" charset="0"/>
              </a:rPr>
              <a:t>Bild: </a:t>
            </a:r>
            <a:r>
              <a:rPr lang="de-AT" sz="1000" dirty="0" err="1">
                <a:solidFill>
                  <a:schemeClr val="tx2"/>
                </a:solidFill>
                <a:latin typeface="+mj-lt"/>
                <a:cs typeface="Mangal Pro" panose="00000500000000000000" pitchFamily="2" charset="0"/>
              </a:rPr>
              <a:t>viadonau</a:t>
            </a:r>
            <a:r>
              <a:rPr lang="de-AT" sz="1000" dirty="0">
                <a:solidFill>
                  <a:schemeClr val="tx2"/>
                </a:solidFill>
                <a:latin typeface="+mj-lt"/>
                <a:cs typeface="Mangal Pro" panose="00000500000000000000" pitchFamily="2" charset="0"/>
              </a:rPr>
              <a:t>, Zinner</a:t>
            </a:r>
          </a:p>
        </p:txBody>
      </p:sp>
      <p:sp>
        <p:nvSpPr>
          <p:cNvPr id="7" name="Fußzeilenplatzhalter 2">
            <a:extLst>
              <a:ext uri="{FF2B5EF4-FFF2-40B4-BE49-F238E27FC236}">
                <a16:creationId xmlns:a16="http://schemas.microsoft.com/office/drawing/2014/main" id="{F70E9FD2-AF18-B5E9-8FB2-5D09ACB6274B}"/>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dirty="0">
                <a:cs typeface="Arial" panose="020B0604020202020204" pitchFamily="34" charset="0"/>
              </a:rPr>
              <a:t>Europäische Wasserstraßen: Strukturen, Bedeutung und die Rolle der Donau</a:t>
            </a:r>
            <a:endParaRPr lang="de-AT" dirty="0"/>
          </a:p>
        </p:txBody>
      </p:sp>
    </p:spTree>
    <p:extLst>
      <p:ext uri="{BB962C8B-B14F-4D97-AF65-F5344CB8AC3E}">
        <p14:creationId xmlns:p14="http://schemas.microsoft.com/office/powerpoint/2010/main" val="1960465577"/>
      </p:ext>
    </p:extLst>
  </p:cSld>
  <p:clrMapOvr>
    <a:masterClrMapping/>
  </p:clrMapOvr>
  <p:transition spd="slow">
    <p:push/>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04F22AC-6579-D764-6588-3769BE85E1D3}"/>
              </a:ext>
            </a:extLst>
          </p:cNvPr>
          <p:cNvSpPr>
            <a:spLocks noGrp="1"/>
          </p:cNvSpPr>
          <p:nvPr>
            <p:ph type="title"/>
          </p:nvPr>
        </p:nvSpPr>
        <p:spPr/>
        <p:txBody>
          <a:bodyPr/>
          <a:lstStyle/>
          <a:p>
            <a:r>
              <a:rPr lang="de-AT" dirty="0"/>
              <a:t>Wasserstraßennetz in Europa</a:t>
            </a:r>
          </a:p>
        </p:txBody>
      </p:sp>
      <p:sp>
        <p:nvSpPr>
          <p:cNvPr id="3" name="Inhaltsplatzhalter 2">
            <a:extLst>
              <a:ext uri="{FF2B5EF4-FFF2-40B4-BE49-F238E27FC236}">
                <a16:creationId xmlns:a16="http://schemas.microsoft.com/office/drawing/2014/main" id="{2F701495-204E-4DBB-67BC-054F8EAF129F}"/>
              </a:ext>
            </a:extLst>
          </p:cNvPr>
          <p:cNvSpPr>
            <a:spLocks noGrp="1"/>
          </p:cNvSpPr>
          <p:nvPr>
            <p:ph idx="1"/>
          </p:nvPr>
        </p:nvSpPr>
        <p:spPr/>
        <p:txBody>
          <a:bodyPr/>
          <a:lstStyle/>
          <a:p>
            <a:r>
              <a:rPr lang="de-AT" sz="2200" dirty="0"/>
              <a:t>Verfügbare Wasserstraßen: 40.000 km</a:t>
            </a:r>
          </a:p>
          <a:p>
            <a:r>
              <a:rPr lang="de-AT" sz="2200" dirty="0"/>
              <a:t>davon 20.000 km schiffbar für ≥ 1.000 t. Schiffe</a:t>
            </a:r>
          </a:p>
          <a:p>
            <a:r>
              <a:rPr lang="de-AT" sz="2200" dirty="0"/>
              <a:t>19 von 28 EU-Mitgliedstaaten haben Zugang zu schiffbaren Wasserstraßen</a:t>
            </a:r>
          </a:p>
          <a:p>
            <a:endParaRPr lang="de-AT" dirty="0"/>
          </a:p>
        </p:txBody>
      </p:sp>
      <p:sp>
        <p:nvSpPr>
          <p:cNvPr id="4" name="Datumsplatzhalter 3">
            <a:extLst>
              <a:ext uri="{FF2B5EF4-FFF2-40B4-BE49-F238E27FC236}">
                <a16:creationId xmlns:a16="http://schemas.microsoft.com/office/drawing/2014/main" id="{16370C37-1BD9-A335-4BD6-DBC8DEDD13C8}"/>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7FA7BBFD-A798-09FE-AA48-5C290D65A13A}"/>
              </a:ext>
            </a:extLst>
          </p:cNvPr>
          <p:cNvSpPr>
            <a:spLocks noGrp="1"/>
          </p:cNvSpPr>
          <p:nvPr>
            <p:ph type="sldNum" sz="quarter" idx="12"/>
          </p:nvPr>
        </p:nvSpPr>
        <p:spPr/>
        <p:txBody>
          <a:bodyPr/>
          <a:lstStyle/>
          <a:p>
            <a:fld id="{0AF89F37-6AD9-4F74-BC17-19E39A25D257}" type="slidenum">
              <a:rPr lang="de-AT" smtClean="0"/>
              <a:pPr/>
              <a:t>34</a:t>
            </a:fld>
            <a:endParaRPr lang="de-AT"/>
          </a:p>
        </p:txBody>
      </p:sp>
      <p:graphicFrame>
        <p:nvGraphicFramePr>
          <p:cNvPr id="7" name="Tabelle 6">
            <a:extLst>
              <a:ext uri="{FF2B5EF4-FFF2-40B4-BE49-F238E27FC236}">
                <a16:creationId xmlns:a16="http://schemas.microsoft.com/office/drawing/2014/main" id="{CA634EA9-AA3F-04B2-0536-F4558611CFCE}"/>
              </a:ext>
            </a:extLst>
          </p:cNvPr>
          <p:cNvGraphicFramePr>
            <a:graphicFrameLocks noGrp="1"/>
          </p:cNvGraphicFramePr>
          <p:nvPr>
            <p:extLst>
              <p:ext uri="{D42A27DB-BD31-4B8C-83A1-F6EECF244321}">
                <p14:modId xmlns:p14="http://schemas.microsoft.com/office/powerpoint/2010/main" val="241614769"/>
              </p:ext>
            </p:extLst>
          </p:nvPr>
        </p:nvGraphicFramePr>
        <p:xfrm>
          <a:off x="1009650" y="3267075"/>
          <a:ext cx="9375998" cy="2206749"/>
        </p:xfrm>
        <a:graphic>
          <a:graphicData uri="http://schemas.openxmlformats.org/drawingml/2006/table">
            <a:tbl>
              <a:tblPr firstRow="1" bandRow="1">
                <a:tableStyleId>{F5AB1C69-6EDB-4FF4-983F-18BD219EF322}</a:tableStyleId>
              </a:tblPr>
              <a:tblGrid>
                <a:gridCol w="4687999">
                  <a:extLst>
                    <a:ext uri="{9D8B030D-6E8A-4147-A177-3AD203B41FA5}">
                      <a16:colId xmlns:a16="http://schemas.microsoft.com/office/drawing/2014/main" val="20000"/>
                    </a:ext>
                  </a:extLst>
                </a:gridCol>
                <a:gridCol w="4687999">
                  <a:extLst>
                    <a:ext uri="{9D8B030D-6E8A-4147-A177-3AD203B41FA5}">
                      <a16:colId xmlns:a16="http://schemas.microsoft.com/office/drawing/2014/main" val="20001"/>
                    </a:ext>
                  </a:extLst>
                </a:gridCol>
              </a:tblGrid>
              <a:tr h="772362">
                <a:tc>
                  <a:txBody>
                    <a:bodyPr/>
                    <a:lstStyle/>
                    <a:p>
                      <a:r>
                        <a:rPr lang="de-AT" sz="2000" noProof="0" dirty="0">
                          <a:latin typeface="Corbel" panose="020B0503020204020204" pitchFamily="34" charset="0"/>
                        </a:rPr>
                        <a:t>Verfügbare Wasserstraßen</a:t>
                      </a:r>
                    </a:p>
                  </a:txBody>
                  <a:tcPr anchor="ctr"/>
                </a:tc>
                <a:tc>
                  <a:txBody>
                    <a:bodyPr/>
                    <a:lstStyle/>
                    <a:p>
                      <a:r>
                        <a:rPr lang="de-AT" sz="2000" noProof="0" dirty="0">
                          <a:latin typeface="Corbel" panose="020B0503020204020204" pitchFamily="34" charset="0"/>
                        </a:rPr>
                        <a:t>Anteil der Binnenwasserstraßen am Modal Split (% der gesamten </a:t>
                      </a:r>
                      <a:r>
                        <a:rPr lang="de-AT" sz="2000" noProof="0" dirty="0" err="1">
                          <a:latin typeface="Corbel" panose="020B0503020204020204" pitchFamily="34" charset="0"/>
                        </a:rPr>
                        <a:t>tkm</a:t>
                      </a:r>
                      <a:r>
                        <a:rPr lang="de-AT" sz="2000" noProof="0" dirty="0">
                          <a:latin typeface="Corbel" panose="020B0503020204020204" pitchFamily="34" charset="0"/>
                        </a:rPr>
                        <a:t>)</a:t>
                      </a:r>
                      <a:endParaRPr lang="en-GB" sz="2000" noProof="0" dirty="0">
                        <a:latin typeface="Corbel" panose="020B0503020204020204" pitchFamily="34" charset="0"/>
                      </a:endParaRPr>
                    </a:p>
                  </a:txBody>
                  <a:tcPr anchor="ctr"/>
                </a:tc>
                <a:extLst>
                  <a:ext uri="{0D108BD9-81ED-4DB2-BD59-A6C34878D82A}">
                    <a16:rowId xmlns:a16="http://schemas.microsoft.com/office/drawing/2014/main" val="10000"/>
                  </a:ext>
                </a:extLst>
              </a:tr>
              <a:tr h="1434387">
                <a:tc>
                  <a:txBody>
                    <a:bodyPr/>
                    <a:lstStyle/>
                    <a:p>
                      <a:pPr marL="434340" lvl="1" indent="-342900">
                        <a:buFont typeface="+mj-lt"/>
                        <a:buAutoNum type="arabicPeriod"/>
                      </a:pPr>
                      <a:r>
                        <a:rPr lang="de-AT" sz="2000" noProof="0" dirty="0">
                          <a:solidFill>
                            <a:schemeClr val="accent1"/>
                          </a:solidFill>
                          <a:latin typeface="Corbel" panose="020B0503020204020204" pitchFamily="34" charset="0"/>
                        </a:rPr>
                        <a:t>Frankreich (8.501 km*)</a:t>
                      </a:r>
                    </a:p>
                    <a:p>
                      <a:pPr marL="434340" lvl="1" indent="-342900">
                        <a:buFont typeface="+mj-lt"/>
                        <a:buAutoNum type="arabicPeriod"/>
                      </a:pPr>
                      <a:r>
                        <a:rPr lang="de-AT" sz="2000" noProof="0" dirty="0">
                          <a:solidFill>
                            <a:schemeClr val="accent1"/>
                          </a:solidFill>
                          <a:latin typeface="Corbel" panose="020B0503020204020204" pitchFamily="34" charset="0"/>
                        </a:rPr>
                        <a:t>Finnland (8.000 km*)</a:t>
                      </a:r>
                    </a:p>
                    <a:p>
                      <a:pPr marL="434340" lvl="1" indent="-342900">
                        <a:buFont typeface="+mj-lt"/>
                        <a:buAutoNum type="arabicPeriod"/>
                      </a:pPr>
                      <a:r>
                        <a:rPr lang="de-AT" sz="2000" noProof="0" dirty="0">
                          <a:solidFill>
                            <a:schemeClr val="accent1"/>
                          </a:solidFill>
                          <a:latin typeface="Corbel" panose="020B0503020204020204" pitchFamily="34" charset="0"/>
                        </a:rPr>
                        <a:t>Deutschland (7.467 km*)</a:t>
                      </a:r>
                    </a:p>
                    <a:p>
                      <a:pPr marL="91440" lvl="1" indent="0">
                        <a:buNone/>
                      </a:pPr>
                      <a:r>
                        <a:rPr lang="de-AT" sz="2000" noProof="0" dirty="0">
                          <a:solidFill>
                            <a:schemeClr val="accent1"/>
                          </a:solidFill>
                          <a:latin typeface="Corbel" panose="020B0503020204020204" pitchFamily="34" charset="0"/>
                        </a:rPr>
                        <a:t> </a:t>
                      </a:r>
                      <a:r>
                        <a:rPr lang="de-AT" sz="2000" noProof="0" dirty="0">
                          <a:solidFill>
                            <a:schemeClr val="accent1"/>
                          </a:solidFill>
                          <a:latin typeface="Corbel" panose="020B0503020204020204" pitchFamily="34" charset="0"/>
                          <a:sym typeface="Wingdings" panose="05000000000000000000" pitchFamily="2" charset="2"/>
                        </a:rPr>
                        <a:t> </a:t>
                      </a:r>
                      <a:r>
                        <a:rPr lang="de-AT" sz="2000" noProof="0" dirty="0">
                          <a:solidFill>
                            <a:schemeClr val="accent1"/>
                          </a:solidFill>
                          <a:latin typeface="Corbel" panose="020B0503020204020204" pitchFamily="34" charset="0"/>
                        </a:rPr>
                        <a:t>Österreich (358 km *)</a:t>
                      </a:r>
                    </a:p>
                  </a:txBody>
                  <a:tcPr/>
                </a:tc>
                <a:tc>
                  <a:txBody>
                    <a:bodyPr/>
                    <a:lstStyle/>
                    <a:p>
                      <a:pPr marL="457200" lvl="1" indent="-365760">
                        <a:buFont typeface="+mj-lt"/>
                        <a:buAutoNum type="arabicPeriod"/>
                      </a:pPr>
                      <a:r>
                        <a:rPr lang="de-AT" sz="2000" noProof="0" dirty="0">
                          <a:solidFill>
                            <a:schemeClr val="accent1"/>
                          </a:solidFill>
                          <a:latin typeface="Corbel" panose="020B0503020204020204" pitchFamily="34" charset="0"/>
                        </a:rPr>
                        <a:t>Niederlande: 40 %</a:t>
                      </a:r>
                    </a:p>
                    <a:p>
                      <a:pPr marL="457200" lvl="1" indent="-365760">
                        <a:buFont typeface="+mj-lt"/>
                        <a:buAutoNum type="arabicPeriod"/>
                      </a:pPr>
                      <a:r>
                        <a:rPr lang="de-AT" sz="2000" noProof="0" dirty="0">
                          <a:solidFill>
                            <a:schemeClr val="accent1"/>
                          </a:solidFill>
                          <a:latin typeface="Corbel" panose="020B0503020204020204" pitchFamily="34" charset="0"/>
                        </a:rPr>
                        <a:t>Rumänien: 23 %</a:t>
                      </a:r>
                    </a:p>
                    <a:p>
                      <a:pPr marL="457200" lvl="1" indent="-365760">
                        <a:buFont typeface="+mj-lt"/>
                        <a:buAutoNum type="arabicPeriod"/>
                      </a:pPr>
                      <a:r>
                        <a:rPr lang="de-AT" sz="2000" noProof="0" dirty="0">
                          <a:solidFill>
                            <a:schemeClr val="accent1"/>
                          </a:solidFill>
                          <a:latin typeface="Corbel" panose="020B0503020204020204" pitchFamily="34" charset="0"/>
                        </a:rPr>
                        <a:t>Bulgarien: 22 %</a:t>
                      </a:r>
                    </a:p>
                    <a:p>
                      <a:pPr marL="457200" lvl="1" indent="-365760"/>
                      <a:r>
                        <a:rPr lang="de-AT" sz="2000" noProof="0" dirty="0">
                          <a:solidFill>
                            <a:schemeClr val="accent1"/>
                          </a:solidFill>
                          <a:latin typeface="Corbel" panose="020B0503020204020204" pitchFamily="34" charset="0"/>
                        </a:rPr>
                        <a:t> </a:t>
                      </a:r>
                      <a:r>
                        <a:rPr lang="de-AT" sz="2000" noProof="0" dirty="0">
                          <a:solidFill>
                            <a:schemeClr val="accent1"/>
                          </a:solidFill>
                          <a:latin typeface="Corbel" panose="020B0503020204020204" pitchFamily="34" charset="0"/>
                          <a:sym typeface="Wingdings" panose="05000000000000000000" pitchFamily="2" charset="2"/>
                        </a:rPr>
                        <a:t> Österreich</a:t>
                      </a:r>
                      <a:r>
                        <a:rPr lang="de-AT" sz="2000" noProof="0" dirty="0">
                          <a:solidFill>
                            <a:schemeClr val="accent1"/>
                          </a:solidFill>
                          <a:latin typeface="Corbel" panose="020B0503020204020204" pitchFamily="34" charset="0"/>
                        </a:rPr>
                        <a:t>: 2 %</a:t>
                      </a:r>
                    </a:p>
                  </a:txBody>
                  <a:tcPr/>
                </a:tc>
                <a:extLst>
                  <a:ext uri="{0D108BD9-81ED-4DB2-BD59-A6C34878D82A}">
                    <a16:rowId xmlns:a16="http://schemas.microsoft.com/office/drawing/2014/main" val="10001"/>
                  </a:ext>
                </a:extLst>
              </a:tr>
            </a:tbl>
          </a:graphicData>
        </a:graphic>
      </p:graphicFrame>
      <p:sp>
        <p:nvSpPr>
          <p:cNvPr id="8" name="Textfeld 12">
            <a:extLst>
              <a:ext uri="{FF2B5EF4-FFF2-40B4-BE49-F238E27FC236}">
                <a16:creationId xmlns:a16="http://schemas.microsoft.com/office/drawing/2014/main" id="{9611A2CB-7FB3-075B-2FB2-F0E1CA5F6567}"/>
              </a:ext>
            </a:extLst>
          </p:cNvPr>
          <p:cNvSpPr txBox="1"/>
          <p:nvPr/>
        </p:nvSpPr>
        <p:spPr>
          <a:xfrm>
            <a:off x="6292918" y="6462695"/>
            <a:ext cx="4656784" cy="246221"/>
          </a:xfrm>
          <a:prstGeom prst="rect">
            <a:avLst/>
          </a:prstGeom>
          <a:noFill/>
        </p:spPr>
        <p:txBody>
          <a:bodyPr wrap="square">
            <a:spAutoFit/>
          </a:bodyPr>
          <a:lstStyle/>
          <a:p>
            <a:pPr algn="r"/>
            <a:r>
              <a:rPr lang="de-AT" sz="1000" dirty="0">
                <a:solidFill>
                  <a:schemeClr val="tx2"/>
                </a:solidFill>
                <a:latin typeface="+mj-lt"/>
                <a:cs typeface="Mangal Pro" panose="00000500000000000000" pitchFamily="2" charset="0"/>
              </a:rPr>
              <a:t>Grafik: eigene Darstellung auf Basis von </a:t>
            </a:r>
            <a:r>
              <a:rPr lang="de-AT" sz="1000" dirty="0" err="1">
                <a:solidFill>
                  <a:schemeClr val="tx2"/>
                </a:solidFill>
                <a:latin typeface="+mj-lt"/>
                <a:cs typeface="Mangal Pro" panose="00000500000000000000" pitchFamily="2" charset="0"/>
              </a:rPr>
              <a:t>Indexmundi</a:t>
            </a:r>
            <a:r>
              <a:rPr lang="de-AT" sz="1000" dirty="0">
                <a:solidFill>
                  <a:schemeClr val="tx2"/>
                </a:solidFill>
                <a:latin typeface="+mj-lt"/>
                <a:cs typeface="Mangal Pro" panose="00000500000000000000" pitchFamily="2" charset="0"/>
              </a:rPr>
              <a:t> und Eurostat</a:t>
            </a:r>
          </a:p>
        </p:txBody>
      </p:sp>
      <p:sp>
        <p:nvSpPr>
          <p:cNvPr id="9" name="Textfeld 14">
            <a:extLst>
              <a:ext uri="{FF2B5EF4-FFF2-40B4-BE49-F238E27FC236}">
                <a16:creationId xmlns:a16="http://schemas.microsoft.com/office/drawing/2014/main" id="{8A8E8BCB-1F3A-AC9C-E58D-15A0CCF7EDDF}"/>
              </a:ext>
            </a:extLst>
          </p:cNvPr>
          <p:cNvSpPr txBox="1"/>
          <p:nvPr/>
        </p:nvSpPr>
        <p:spPr>
          <a:xfrm>
            <a:off x="503655" y="5548394"/>
            <a:ext cx="5040560" cy="276999"/>
          </a:xfrm>
          <a:prstGeom prst="rect">
            <a:avLst/>
          </a:prstGeom>
          <a:noFill/>
          <a:ln>
            <a:noFill/>
          </a:ln>
        </p:spPr>
        <p:txBody>
          <a:bodyPr wrap="square" rtlCol="0" anchor="ctr">
            <a:spAutoFit/>
          </a:bodyPr>
          <a:lstStyle/>
          <a:p>
            <a:pPr lvl="1"/>
            <a:r>
              <a:rPr lang="en-US" sz="1200" dirty="0">
                <a:solidFill>
                  <a:schemeClr val="accent1"/>
                </a:solidFill>
                <a:latin typeface="Corbel" panose="020B0503020204020204" pitchFamily="34" charset="0"/>
              </a:rPr>
              <a:t>* </a:t>
            </a:r>
            <a:r>
              <a:rPr lang="de-DE" sz="1200" dirty="0">
                <a:solidFill>
                  <a:schemeClr val="accent1"/>
                </a:solidFill>
                <a:latin typeface="Corbel" panose="020B0503020204020204" pitchFamily="34" charset="0"/>
              </a:rPr>
              <a:t>Gesamtlänge der schiffbaren Flüsse, Kanäle und anderen Gewässer</a:t>
            </a:r>
            <a:endParaRPr lang="en-US" sz="1200" dirty="0">
              <a:solidFill>
                <a:schemeClr val="accent1"/>
              </a:solidFill>
              <a:latin typeface="Corbel" panose="020B0503020204020204" pitchFamily="34" charset="0"/>
            </a:endParaRPr>
          </a:p>
        </p:txBody>
      </p:sp>
      <p:sp>
        <p:nvSpPr>
          <p:cNvPr id="10" name="Fußzeilenplatzhalter 2">
            <a:extLst>
              <a:ext uri="{FF2B5EF4-FFF2-40B4-BE49-F238E27FC236}">
                <a16:creationId xmlns:a16="http://schemas.microsoft.com/office/drawing/2014/main" id="{A65BFAB5-6198-1F68-1C63-FE9A5FD8760D}"/>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dirty="0">
                <a:cs typeface="Arial" panose="020B0604020202020204" pitchFamily="34" charset="0"/>
              </a:rPr>
              <a:t>Europäische Wasserstraßen: Strukturen, Bedeutung und die Rolle der Donau</a:t>
            </a:r>
            <a:endParaRPr lang="de-AT" dirty="0"/>
          </a:p>
        </p:txBody>
      </p:sp>
    </p:spTree>
    <p:extLst>
      <p:ext uri="{BB962C8B-B14F-4D97-AF65-F5344CB8AC3E}">
        <p14:creationId xmlns:p14="http://schemas.microsoft.com/office/powerpoint/2010/main" val="2927991399"/>
      </p:ext>
    </p:extLst>
  </p:cSld>
  <p:clrMapOvr>
    <a:masterClrMapping/>
  </p:clrMapOvr>
  <p:transition spd="slow">
    <p:push/>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852A8F-91B0-3DD7-6142-C78963CA72DE}"/>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0D6786E2-DA50-F0F7-F2BB-971F0B11FEC6}"/>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4" name="Foliennummernplatzhalter 3">
            <a:extLst>
              <a:ext uri="{FF2B5EF4-FFF2-40B4-BE49-F238E27FC236}">
                <a16:creationId xmlns:a16="http://schemas.microsoft.com/office/drawing/2014/main" id="{543DBB17-3F3C-144E-7B26-3431949905E7}"/>
              </a:ext>
              <a:ext uri="{C183D7F6-B498-43B3-948B-1728B52AA6E4}">
                <adec:decorative xmlns:adec="http://schemas.microsoft.com/office/drawing/2017/decorative" val="0"/>
              </a:ext>
            </a:extLst>
          </p:cNvPr>
          <p:cNvSpPr>
            <a:spLocks noGrp="1"/>
          </p:cNvSpPr>
          <p:nvPr>
            <p:ph type="sldNum" sz="quarter" idx="12"/>
          </p:nvPr>
        </p:nvSpPr>
        <p:spPr/>
        <p:txBody>
          <a:bodyPr/>
          <a:lstStyle/>
          <a:p>
            <a:fld id="{0AF89F37-6AD9-4F74-BC17-19E39A25D257}" type="slidenum">
              <a:rPr lang="de-AT" smtClean="0"/>
              <a:pPr/>
              <a:t>35</a:t>
            </a:fld>
            <a:endParaRPr lang="de-AT"/>
          </a:p>
        </p:txBody>
      </p:sp>
      <p:sp>
        <p:nvSpPr>
          <p:cNvPr id="6" name="Titel 5">
            <a:extLst>
              <a:ext uri="{FF2B5EF4-FFF2-40B4-BE49-F238E27FC236}">
                <a16:creationId xmlns:a16="http://schemas.microsoft.com/office/drawing/2014/main" id="{869BAB76-6DCC-00CF-EB97-612854B3881B}"/>
              </a:ext>
            </a:extLst>
          </p:cNvPr>
          <p:cNvSpPr>
            <a:spLocks noGrp="1"/>
          </p:cNvSpPr>
          <p:nvPr>
            <p:ph type="title"/>
          </p:nvPr>
        </p:nvSpPr>
        <p:spPr>
          <a:xfrm>
            <a:off x="592537" y="640040"/>
            <a:ext cx="8819820" cy="792976"/>
          </a:xfrm>
        </p:spPr>
        <p:txBody>
          <a:bodyPr/>
          <a:lstStyle/>
          <a:p>
            <a:r>
              <a:rPr lang="de-AT"/>
              <a:t>Güterverkehr in Österreich und Europa (Modal Split)</a:t>
            </a:r>
          </a:p>
        </p:txBody>
      </p:sp>
      <p:sp>
        <p:nvSpPr>
          <p:cNvPr id="7" name="Textfeld 12">
            <a:extLst>
              <a:ext uri="{FF2B5EF4-FFF2-40B4-BE49-F238E27FC236}">
                <a16:creationId xmlns:a16="http://schemas.microsoft.com/office/drawing/2014/main" id="{8CA5D23D-C82E-6C2A-AA02-0459EE5CE8E8}"/>
              </a:ext>
            </a:extLst>
          </p:cNvPr>
          <p:cNvSpPr txBox="1"/>
          <p:nvPr/>
        </p:nvSpPr>
        <p:spPr>
          <a:xfrm>
            <a:off x="7971184" y="6420382"/>
            <a:ext cx="3576292" cy="246221"/>
          </a:xfrm>
          <a:prstGeom prst="rect">
            <a:avLst/>
          </a:prstGeom>
          <a:noFill/>
        </p:spPr>
        <p:txBody>
          <a:bodyPr wrap="square">
            <a:spAutoFit/>
          </a:bodyPr>
          <a:lstStyle/>
          <a:p>
            <a:pPr algn="r"/>
            <a:r>
              <a:rPr lang="de-AT" sz="1000">
                <a:solidFill>
                  <a:schemeClr val="tx2"/>
                </a:solidFill>
                <a:latin typeface="+mj-lt"/>
                <a:cs typeface="Mangal Pro" panose="00000500000000000000" pitchFamily="2" charset="0"/>
              </a:rPr>
              <a:t>Eigene Darstellung angelehnt an Statistik Austria und Eurostat</a:t>
            </a:r>
          </a:p>
        </p:txBody>
      </p:sp>
      <p:graphicFrame>
        <p:nvGraphicFramePr>
          <p:cNvPr id="10" name="Content Placeholder 9" descr="Kreisdiagramm Modal Split in Österreich 2023">
            <a:extLst>
              <a:ext uri="{FF2B5EF4-FFF2-40B4-BE49-F238E27FC236}">
                <a16:creationId xmlns:a16="http://schemas.microsoft.com/office/drawing/2014/main" id="{1CA5EA34-6B84-2AF1-355B-8027A5335770}"/>
              </a:ext>
            </a:extLst>
          </p:cNvPr>
          <p:cNvGraphicFramePr>
            <a:graphicFrameLocks noGrp="1"/>
          </p:cNvGraphicFramePr>
          <p:nvPr>
            <p:ph idx="1"/>
          </p:nvPr>
        </p:nvGraphicFramePr>
        <p:xfrm>
          <a:off x="592536" y="1593676"/>
          <a:ext cx="4118611" cy="4190898"/>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Content Placeholder 7" descr="Kreisdiagramm Modal Split EU 2022">
            <a:extLst>
              <a:ext uri="{FF2B5EF4-FFF2-40B4-BE49-F238E27FC236}">
                <a16:creationId xmlns:a16="http://schemas.microsoft.com/office/drawing/2014/main" id="{E781BAEB-C5D0-F57B-AF5A-F0AA1DC0C968}"/>
              </a:ext>
            </a:extLst>
          </p:cNvPr>
          <p:cNvGraphicFramePr>
            <a:graphicFrameLocks/>
          </p:cNvGraphicFramePr>
          <p:nvPr/>
        </p:nvGraphicFramePr>
        <p:xfrm>
          <a:off x="6437750" y="1593676"/>
          <a:ext cx="3655395" cy="4496192"/>
        </p:xfrm>
        <a:graphic>
          <a:graphicData uri="http://schemas.openxmlformats.org/drawingml/2006/chart">
            <c:chart xmlns:c="http://schemas.openxmlformats.org/drawingml/2006/chart" xmlns:r="http://schemas.openxmlformats.org/officeDocument/2006/relationships" r:id="rId4"/>
          </a:graphicData>
        </a:graphic>
      </p:graphicFrame>
      <p:sp>
        <p:nvSpPr>
          <p:cNvPr id="5" name="Fußzeilenplatzhalter 2">
            <a:extLst>
              <a:ext uri="{FF2B5EF4-FFF2-40B4-BE49-F238E27FC236}">
                <a16:creationId xmlns:a16="http://schemas.microsoft.com/office/drawing/2014/main" id="{95933862-D125-68B9-5EEC-3BEBD164BEE9}"/>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dirty="0">
                <a:cs typeface="Arial" panose="020B0604020202020204" pitchFamily="34" charset="0"/>
              </a:rPr>
              <a:t>Europäische Wasserstraßen: Strukturen, Bedeutung und die Rolle der Donau</a:t>
            </a:r>
            <a:endParaRPr lang="de-AT" dirty="0"/>
          </a:p>
        </p:txBody>
      </p:sp>
    </p:spTree>
    <p:extLst>
      <p:ext uri="{BB962C8B-B14F-4D97-AF65-F5344CB8AC3E}">
        <p14:creationId xmlns:p14="http://schemas.microsoft.com/office/powerpoint/2010/main" val="850897595"/>
      </p:ext>
    </p:extLst>
  </p:cSld>
  <p:clrMapOvr>
    <a:masterClrMapping/>
  </p:clrMapOvr>
  <p:transition spd="slow">
    <p:push/>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518E45-7A07-062C-F819-14C0E00B17FD}"/>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A0401A84-9E4F-064A-5C1C-633383A1E866}"/>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4" name="Foliennummernplatzhalter 3">
            <a:extLst>
              <a:ext uri="{FF2B5EF4-FFF2-40B4-BE49-F238E27FC236}">
                <a16:creationId xmlns:a16="http://schemas.microsoft.com/office/drawing/2014/main" id="{E61E9F44-27F5-0819-D351-ADDDE915A4B4}"/>
              </a:ext>
            </a:extLst>
          </p:cNvPr>
          <p:cNvSpPr>
            <a:spLocks noGrp="1"/>
          </p:cNvSpPr>
          <p:nvPr>
            <p:ph type="sldNum" sz="quarter" idx="12"/>
          </p:nvPr>
        </p:nvSpPr>
        <p:spPr/>
        <p:txBody>
          <a:bodyPr/>
          <a:lstStyle/>
          <a:p>
            <a:fld id="{0AF89F37-6AD9-4F74-BC17-19E39A25D257}" type="slidenum">
              <a:rPr lang="de-AT" smtClean="0"/>
              <a:pPr/>
              <a:t>36</a:t>
            </a:fld>
            <a:endParaRPr lang="de-AT"/>
          </a:p>
        </p:txBody>
      </p:sp>
      <p:sp>
        <p:nvSpPr>
          <p:cNvPr id="6" name="Titel 5">
            <a:extLst>
              <a:ext uri="{FF2B5EF4-FFF2-40B4-BE49-F238E27FC236}">
                <a16:creationId xmlns:a16="http://schemas.microsoft.com/office/drawing/2014/main" id="{734E33D6-B7C4-22BE-667A-6AB9669153BE}"/>
              </a:ext>
            </a:extLst>
          </p:cNvPr>
          <p:cNvSpPr>
            <a:spLocks noGrp="1"/>
          </p:cNvSpPr>
          <p:nvPr>
            <p:ph type="title"/>
          </p:nvPr>
        </p:nvSpPr>
        <p:spPr>
          <a:xfrm>
            <a:off x="592537" y="640040"/>
            <a:ext cx="8819820" cy="792976"/>
          </a:xfrm>
        </p:spPr>
        <p:txBody>
          <a:bodyPr/>
          <a:lstStyle/>
          <a:p>
            <a:r>
              <a:rPr lang="de-AT"/>
              <a:t>Best Practice Wasserstraße: Niederlande</a:t>
            </a:r>
          </a:p>
        </p:txBody>
      </p:sp>
      <p:sp>
        <p:nvSpPr>
          <p:cNvPr id="7" name="Textfeld 12">
            <a:extLst>
              <a:ext uri="{FF2B5EF4-FFF2-40B4-BE49-F238E27FC236}">
                <a16:creationId xmlns:a16="http://schemas.microsoft.com/office/drawing/2014/main" id="{2572DF3D-4A9E-3CB2-732F-F5FA6CF20683}"/>
              </a:ext>
            </a:extLst>
          </p:cNvPr>
          <p:cNvSpPr txBox="1"/>
          <p:nvPr/>
        </p:nvSpPr>
        <p:spPr>
          <a:xfrm>
            <a:off x="7971184" y="6420382"/>
            <a:ext cx="3576292" cy="400110"/>
          </a:xfrm>
          <a:prstGeom prst="rect">
            <a:avLst/>
          </a:prstGeom>
          <a:noFill/>
        </p:spPr>
        <p:txBody>
          <a:bodyPr wrap="square">
            <a:spAutoFit/>
          </a:bodyPr>
          <a:lstStyle/>
          <a:p>
            <a:pPr algn="r"/>
            <a:r>
              <a:rPr lang="de-AT" sz="1000" dirty="0">
                <a:solidFill>
                  <a:schemeClr val="tx2"/>
                </a:solidFill>
                <a:latin typeface="+mj-lt"/>
                <a:cs typeface="Mangal Pro" panose="00000500000000000000" pitchFamily="2" charset="0"/>
              </a:rPr>
              <a:t>Eigene Darstellung angelehnt an Eurostat</a:t>
            </a:r>
          </a:p>
          <a:p>
            <a:pPr algn="r"/>
            <a:r>
              <a:rPr lang="de-AT" sz="1000" dirty="0">
                <a:solidFill>
                  <a:schemeClr val="tx2"/>
                </a:solidFill>
                <a:latin typeface="+mj-lt"/>
                <a:cs typeface="Mangal Pro" panose="00000500000000000000" pitchFamily="2" charset="0"/>
              </a:rPr>
              <a:t>Bild: Pixabay</a:t>
            </a:r>
          </a:p>
        </p:txBody>
      </p:sp>
      <p:graphicFrame>
        <p:nvGraphicFramePr>
          <p:cNvPr id="5" name="Content Placeholder 7" descr="Kreisdiagramm Modal Split Niederlande 2022">
            <a:extLst>
              <a:ext uri="{FF2B5EF4-FFF2-40B4-BE49-F238E27FC236}">
                <a16:creationId xmlns:a16="http://schemas.microsoft.com/office/drawing/2014/main" id="{A2CCE315-234E-F643-8AD1-5BB08154CBBE}"/>
              </a:ext>
            </a:extLst>
          </p:cNvPr>
          <p:cNvGraphicFramePr>
            <a:graphicFrameLocks/>
          </p:cNvGraphicFramePr>
          <p:nvPr/>
        </p:nvGraphicFramePr>
        <p:xfrm>
          <a:off x="6609522" y="1433016"/>
          <a:ext cx="4023289" cy="4550341"/>
        </p:xfrm>
        <a:graphic>
          <a:graphicData uri="http://schemas.openxmlformats.org/drawingml/2006/chart">
            <c:chart xmlns:c="http://schemas.openxmlformats.org/drawingml/2006/chart" xmlns:r="http://schemas.openxmlformats.org/officeDocument/2006/relationships" r:id="rId3"/>
          </a:graphicData>
        </a:graphic>
      </p:graphicFrame>
      <p:pic>
        <p:nvPicPr>
          <p:cNvPr id="12" name="Picture 10" descr="A boat on a river&#10;&#10;AI-generated content may be incorrect.">
            <a:extLst>
              <a:ext uri="{FF2B5EF4-FFF2-40B4-BE49-F238E27FC236}">
                <a16:creationId xmlns:a16="http://schemas.microsoft.com/office/drawing/2014/main" id="{966DCA6C-A98A-5FBD-6ED5-736E2BB14EE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635069" y="1914105"/>
            <a:ext cx="4388912" cy="3646548"/>
          </a:xfrm>
          <a:prstGeom prst="rect">
            <a:avLst/>
          </a:prstGeom>
        </p:spPr>
      </p:pic>
      <p:sp>
        <p:nvSpPr>
          <p:cNvPr id="8" name="Fußzeilenplatzhalter 2">
            <a:extLst>
              <a:ext uri="{FF2B5EF4-FFF2-40B4-BE49-F238E27FC236}">
                <a16:creationId xmlns:a16="http://schemas.microsoft.com/office/drawing/2014/main" id="{C02FA994-BCA6-CA1E-A49A-3B573495D154}"/>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dirty="0">
                <a:cs typeface="Arial" panose="020B0604020202020204" pitchFamily="34" charset="0"/>
              </a:rPr>
              <a:t>Europäische Wasserstraßen: Strukturen, Bedeutung und die Rolle der Donau</a:t>
            </a:r>
            <a:endParaRPr lang="de-AT" dirty="0"/>
          </a:p>
        </p:txBody>
      </p:sp>
    </p:spTree>
    <p:extLst>
      <p:ext uri="{BB962C8B-B14F-4D97-AF65-F5344CB8AC3E}">
        <p14:creationId xmlns:p14="http://schemas.microsoft.com/office/powerpoint/2010/main" val="3477008325"/>
      </p:ext>
    </p:extLst>
  </p:cSld>
  <p:clrMapOvr>
    <a:masterClrMapping/>
  </p:clrMapOvr>
  <p:transition spd="slow">
    <p:push/>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umsplatzhalter 1">
            <a:extLst>
              <a:ext uri="{FF2B5EF4-FFF2-40B4-BE49-F238E27FC236}">
                <a16:creationId xmlns:a16="http://schemas.microsoft.com/office/drawing/2014/main" id="{5647315F-A78C-2BFF-675C-B716D7FF3EBF}"/>
              </a:ext>
            </a:extLst>
          </p:cNvPr>
          <p:cNvSpPr>
            <a:spLocks noGrp="1"/>
          </p:cNvSpPr>
          <p:nvPr>
            <p:ph type="dt" sz="half" idx="10"/>
          </p:nvPr>
        </p:nvSpPr>
        <p:spPr/>
        <p:txBody>
          <a:bodyPr/>
          <a:lstStyle/>
          <a:p>
            <a:r>
              <a:rPr lang="de-AT"/>
              <a:t>Folie</a:t>
            </a:r>
          </a:p>
        </p:txBody>
      </p:sp>
      <p:sp>
        <p:nvSpPr>
          <p:cNvPr id="3" name="Foliennummernplatzhalter 2">
            <a:extLst>
              <a:ext uri="{FF2B5EF4-FFF2-40B4-BE49-F238E27FC236}">
                <a16:creationId xmlns:a16="http://schemas.microsoft.com/office/drawing/2014/main" id="{0FE1BF20-F9C0-9589-019D-4AC5BA304217}"/>
              </a:ext>
            </a:extLst>
          </p:cNvPr>
          <p:cNvSpPr>
            <a:spLocks noGrp="1"/>
          </p:cNvSpPr>
          <p:nvPr>
            <p:ph type="sldNum" sz="quarter" idx="12"/>
          </p:nvPr>
        </p:nvSpPr>
        <p:spPr/>
        <p:txBody>
          <a:bodyPr/>
          <a:lstStyle/>
          <a:p>
            <a:fld id="{0AF89F37-6AD9-4F74-BC17-19E39A25D257}" type="slidenum">
              <a:rPr lang="de-AT" smtClean="0"/>
              <a:pPr/>
              <a:t>37</a:t>
            </a:fld>
            <a:endParaRPr lang="de-AT"/>
          </a:p>
        </p:txBody>
      </p:sp>
      <p:sp>
        <p:nvSpPr>
          <p:cNvPr id="5" name="Titel 4">
            <a:extLst>
              <a:ext uri="{FF2B5EF4-FFF2-40B4-BE49-F238E27FC236}">
                <a16:creationId xmlns:a16="http://schemas.microsoft.com/office/drawing/2014/main" id="{DB8D0FEB-C1F3-AD5A-906C-20FC4775D267}"/>
              </a:ext>
            </a:extLst>
          </p:cNvPr>
          <p:cNvSpPr>
            <a:spLocks noGrp="1"/>
          </p:cNvSpPr>
          <p:nvPr>
            <p:ph type="title"/>
          </p:nvPr>
        </p:nvSpPr>
        <p:spPr/>
        <p:txBody>
          <a:bodyPr/>
          <a:lstStyle/>
          <a:p>
            <a:r>
              <a:rPr lang="de-AT" dirty="0"/>
              <a:t>Güterverkehr mit dem Binnenschiff</a:t>
            </a:r>
          </a:p>
        </p:txBody>
      </p:sp>
      <p:sp>
        <p:nvSpPr>
          <p:cNvPr id="8" name="TextBox 10">
            <a:extLst>
              <a:ext uri="{FF2B5EF4-FFF2-40B4-BE49-F238E27FC236}">
                <a16:creationId xmlns:a16="http://schemas.microsoft.com/office/drawing/2014/main" id="{69A36655-B345-8278-F95E-19CE86404E4D}"/>
              </a:ext>
            </a:extLst>
          </p:cNvPr>
          <p:cNvSpPr txBox="1"/>
          <p:nvPr/>
        </p:nvSpPr>
        <p:spPr>
          <a:xfrm>
            <a:off x="877987" y="3097929"/>
            <a:ext cx="1887791" cy="2585323"/>
          </a:xfrm>
          <a:prstGeom prst="rect">
            <a:avLst/>
          </a:prstGeom>
          <a:noFill/>
        </p:spPr>
        <p:txBody>
          <a:bodyPr wrap="square" rtlCol="0">
            <a:spAutoFit/>
          </a:bodyPr>
          <a:lstStyle/>
          <a:p>
            <a:pPr algn="ctr"/>
            <a:r>
              <a:rPr lang="de-AT" b="1" dirty="0">
                <a:latin typeface="+mj-lt"/>
              </a:rPr>
              <a:t>Massengüter</a:t>
            </a:r>
          </a:p>
          <a:p>
            <a:pPr algn="ctr"/>
            <a:r>
              <a:rPr lang="de-AT" b="1" dirty="0">
                <a:latin typeface="+mj-lt"/>
              </a:rPr>
              <a:t> </a:t>
            </a:r>
          </a:p>
          <a:p>
            <a:pPr algn="ctr"/>
            <a:r>
              <a:rPr lang="de-AT" dirty="0">
                <a:latin typeface="+mj-lt"/>
              </a:rPr>
              <a:t>z.B. Baustoffe, Erze, Kohle, Stahl, Agrarprodukte</a:t>
            </a:r>
          </a:p>
          <a:p>
            <a:pPr algn="ctr"/>
            <a:r>
              <a:rPr lang="de-AT" dirty="0">
                <a:latin typeface="+mj-lt"/>
              </a:rPr>
              <a:t>70% der Gesamtmenge </a:t>
            </a:r>
          </a:p>
          <a:p>
            <a:pPr algn="ctr"/>
            <a:r>
              <a:rPr lang="de-AT" dirty="0">
                <a:latin typeface="+mj-lt"/>
              </a:rPr>
              <a:t>im Binnen-</a:t>
            </a:r>
            <a:r>
              <a:rPr lang="de-AT" dirty="0" err="1">
                <a:latin typeface="+mj-lt"/>
              </a:rPr>
              <a:t>schiffsverkehr</a:t>
            </a:r>
            <a:endParaRPr lang="de-AT" dirty="0">
              <a:latin typeface="+mj-lt"/>
            </a:endParaRPr>
          </a:p>
        </p:txBody>
      </p:sp>
      <p:sp>
        <p:nvSpPr>
          <p:cNvPr id="9" name="TextBox 11">
            <a:extLst>
              <a:ext uri="{FF2B5EF4-FFF2-40B4-BE49-F238E27FC236}">
                <a16:creationId xmlns:a16="http://schemas.microsoft.com/office/drawing/2014/main" id="{3548C0C1-6CF2-07CF-C4E6-0D86782F6164}"/>
              </a:ext>
            </a:extLst>
          </p:cNvPr>
          <p:cNvSpPr txBox="1"/>
          <p:nvPr/>
        </p:nvSpPr>
        <p:spPr>
          <a:xfrm>
            <a:off x="3066747" y="3086725"/>
            <a:ext cx="1887791" cy="2308324"/>
          </a:xfrm>
          <a:prstGeom prst="rect">
            <a:avLst/>
          </a:prstGeom>
          <a:noFill/>
        </p:spPr>
        <p:txBody>
          <a:bodyPr wrap="square" rtlCol="0">
            <a:spAutoFit/>
          </a:bodyPr>
          <a:lstStyle/>
          <a:p>
            <a:pPr algn="ctr"/>
            <a:r>
              <a:rPr lang="de-AT" b="1" dirty="0">
                <a:latin typeface="+mj-lt"/>
              </a:rPr>
              <a:t>Gefahrgut </a:t>
            </a:r>
          </a:p>
          <a:p>
            <a:pPr algn="ctr"/>
            <a:endParaRPr lang="de-AT" dirty="0">
              <a:latin typeface="+mj-lt"/>
            </a:endParaRPr>
          </a:p>
          <a:p>
            <a:pPr algn="ctr"/>
            <a:r>
              <a:rPr lang="de-AT" dirty="0">
                <a:latin typeface="+mj-lt"/>
              </a:rPr>
              <a:t>z.B. brennbare flüssige Güter wie Benzin, Heizöl, chemische Stoffe, verflüssigte Gase</a:t>
            </a:r>
          </a:p>
          <a:p>
            <a:pPr algn="ctr"/>
            <a:endParaRPr lang="de-AT" dirty="0">
              <a:latin typeface="Oswald" panose="00000500000000000000" pitchFamily="2" charset="0"/>
            </a:endParaRPr>
          </a:p>
        </p:txBody>
      </p:sp>
      <p:sp>
        <p:nvSpPr>
          <p:cNvPr id="10" name="TextBox 12">
            <a:extLst>
              <a:ext uri="{FF2B5EF4-FFF2-40B4-BE49-F238E27FC236}">
                <a16:creationId xmlns:a16="http://schemas.microsoft.com/office/drawing/2014/main" id="{585D9E0A-C081-834B-B07F-60F13565C6E5}"/>
              </a:ext>
            </a:extLst>
          </p:cNvPr>
          <p:cNvSpPr txBox="1"/>
          <p:nvPr/>
        </p:nvSpPr>
        <p:spPr>
          <a:xfrm>
            <a:off x="5278908" y="3081868"/>
            <a:ext cx="1887791" cy="1200329"/>
          </a:xfrm>
          <a:prstGeom prst="rect">
            <a:avLst/>
          </a:prstGeom>
          <a:noFill/>
        </p:spPr>
        <p:txBody>
          <a:bodyPr wrap="square" rtlCol="0">
            <a:spAutoFit/>
          </a:bodyPr>
          <a:lstStyle/>
          <a:p>
            <a:pPr algn="ctr"/>
            <a:r>
              <a:rPr lang="de-AT" b="1" dirty="0">
                <a:latin typeface="+mj-lt"/>
              </a:rPr>
              <a:t>Container</a:t>
            </a:r>
          </a:p>
          <a:p>
            <a:pPr algn="ctr"/>
            <a:endParaRPr lang="de-AT" dirty="0">
              <a:latin typeface="+mj-lt"/>
            </a:endParaRPr>
          </a:p>
          <a:p>
            <a:pPr algn="ctr"/>
            <a:r>
              <a:rPr lang="de-AT" dirty="0">
                <a:latin typeface="+mj-lt"/>
              </a:rPr>
              <a:t>v.a. am Rhein von großer Bedeutung</a:t>
            </a:r>
          </a:p>
        </p:txBody>
      </p:sp>
      <p:sp>
        <p:nvSpPr>
          <p:cNvPr id="11" name="TextBox 18">
            <a:extLst>
              <a:ext uri="{FF2B5EF4-FFF2-40B4-BE49-F238E27FC236}">
                <a16:creationId xmlns:a16="http://schemas.microsoft.com/office/drawing/2014/main" id="{976DD133-5589-85A2-16DF-8B1482A4CBED}"/>
              </a:ext>
            </a:extLst>
          </p:cNvPr>
          <p:cNvSpPr txBox="1"/>
          <p:nvPr/>
        </p:nvSpPr>
        <p:spPr>
          <a:xfrm>
            <a:off x="7246074" y="3081868"/>
            <a:ext cx="1887791" cy="1477328"/>
          </a:xfrm>
          <a:prstGeom prst="rect">
            <a:avLst/>
          </a:prstGeom>
          <a:noFill/>
        </p:spPr>
        <p:txBody>
          <a:bodyPr wrap="square" rtlCol="0">
            <a:spAutoFit/>
          </a:bodyPr>
          <a:lstStyle/>
          <a:p>
            <a:pPr algn="ctr"/>
            <a:r>
              <a:rPr lang="de-AT" b="1" dirty="0">
                <a:latin typeface="+mj-lt"/>
              </a:rPr>
              <a:t>High &amp; Heavy</a:t>
            </a:r>
          </a:p>
          <a:p>
            <a:pPr algn="ctr"/>
            <a:endParaRPr lang="de-AT" dirty="0">
              <a:latin typeface="+mj-lt"/>
            </a:endParaRPr>
          </a:p>
          <a:p>
            <a:pPr algn="ctr"/>
            <a:r>
              <a:rPr lang="de-AT" dirty="0">
                <a:latin typeface="+mj-lt"/>
              </a:rPr>
              <a:t>Schwere oder sperrige Ladungen</a:t>
            </a:r>
          </a:p>
        </p:txBody>
      </p:sp>
      <p:sp>
        <p:nvSpPr>
          <p:cNvPr id="12" name="TextBox 19">
            <a:extLst>
              <a:ext uri="{FF2B5EF4-FFF2-40B4-BE49-F238E27FC236}">
                <a16:creationId xmlns:a16="http://schemas.microsoft.com/office/drawing/2014/main" id="{D803AA72-E780-DEAA-3998-D245C42ACDCD}"/>
              </a:ext>
            </a:extLst>
          </p:cNvPr>
          <p:cNvSpPr txBox="1"/>
          <p:nvPr/>
        </p:nvSpPr>
        <p:spPr>
          <a:xfrm>
            <a:off x="9341041" y="3081868"/>
            <a:ext cx="1887791" cy="1200329"/>
          </a:xfrm>
          <a:prstGeom prst="rect">
            <a:avLst/>
          </a:prstGeom>
          <a:noFill/>
        </p:spPr>
        <p:txBody>
          <a:bodyPr wrap="square" rtlCol="0">
            <a:spAutoFit/>
          </a:bodyPr>
          <a:lstStyle/>
          <a:p>
            <a:pPr algn="ctr"/>
            <a:r>
              <a:rPr lang="en-US" b="1" dirty="0" err="1">
                <a:latin typeface="+mj-lt"/>
              </a:rPr>
              <a:t>RoRo-Schiffe</a:t>
            </a:r>
            <a:br>
              <a:rPr lang="en-US" dirty="0">
                <a:latin typeface="+mj-lt"/>
              </a:rPr>
            </a:br>
            <a:endParaRPr lang="en-US" dirty="0">
              <a:latin typeface="+mj-lt"/>
            </a:endParaRPr>
          </a:p>
          <a:p>
            <a:pPr algn="ctr"/>
            <a:r>
              <a:rPr lang="en-US" dirty="0">
                <a:latin typeface="+mj-lt"/>
              </a:rPr>
              <a:t>(</a:t>
            </a:r>
            <a:r>
              <a:rPr lang="en-US" dirty="0" err="1">
                <a:latin typeface="+mj-lt"/>
              </a:rPr>
              <a:t>engl.</a:t>
            </a:r>
            <a:r>
              <a:rPr lang="en-US" dirty="0">
                <a:latin typeface="+mj-lt"/>
              </a:rPr>
              <a:t> Roll on Roll off)</a:t>
            </a:r>
            <a:endParaRPr lang="de-AT" dirty="0">
              <a:latin typeface="+mj-lt"/>
            </a:endParaRPr>
          </a:p>
        </p:txBody>
      </p:sp>
      <p:sp>
        <p:nvSpPr>
          <p:cNvPr id="13" name="Rectangle 8" descr="Mining Tools">
            <a:extLst>
              <a:ext uri="{FF2B5EF4-FFF2-40B4-BE49-F238E27FC236}">
                <a16:creationId xmlns:a16="http://schemas.microsoft.com/office/drawing/2014/main" id="{6044C1D2-4724-CD77-1367-2D8A1D0AD084}"/>
              </a:ext>
            </a:extLst>
          </p:cNvPr>
          <p:cNvSpPr/>
          <p:nvPr/>
        </p:nvSpPr>
        <p:spPr>
          <a:xfrm>
            <a:off x="1240124" y="1782963"/>
            <a:ext cx="1298905" cy="1298905"/>
          </a:xfrm>
          <a:prstGeom prst="rect">
            <a:avLst/>
          </a:prstGeom>
          <a:blipFill rotWithShape="1">
            <a:blip r:embed="rId3" cstate="screen">
              <a:extLst>
                <a:ext uri="{28A0092B-C50C-407E-A947-70E740481C1C}">
                  <a14:useLocalDpi xmlns:a14="http://schemas.microsoft.com/office/drawing/2010/main" val="0"/>
                </a:ext>
              </a:extLst>
            </a:blip>
            <a:srcRect/>
            <a:stretch>
              <a:fillRect/>
            </a:stretch>
          </a:blipFill>
          <a:ln>
            <a:noFill/>
          </a:ln>
        </p:spPr>
        <p:style>
          <a:lnRef idx="2">
            <a:scrgbClr r="0" g="0" b="0"/>
          </a:lnRef>
          <a:fillRef idx="1">
            <a:scrgbClr r="0" g="0" b="0"/>
          </a:fillRef>
          <a:effectRef idx="0">
            <a:schemeClr val="accent2">
              <a:hueOff val="0"/>
              <a:satOff val="0"/>
              <a:lumOff val="0"/>
              <a:alphaOff val="0"/>
            </a:schemeClr>
          </a:effectRef>
          <a:fontRef idx="minor">
            <a:schemeClr val="lt1"/>
          </a:fontRef>
        </p:style>
        <p:txBody>
          <a:bodyPr/>
          <a:lstStyle/>
          <a:p>
            <a:endParaRPr lang="de-AT"/>
          </a:p>
        </p:txBody>
      </p:sp>
      <p:sp>
        <p:nvSpPr>
          <p:cNvPr id="14" name="Rectangle 9" descr="Flask">
            <a:extLst>
              <a:ext uri="{FF2B5EF4-FFF2-40B4-BE49-F238E27FC236}">
                <a16:creationId xmlns:a16="http://schemas.microsoft.com/office/drawing/2014/main" id="{5E130457-400A-6110-753A-4F11FFA16993}"/>
              </a:ext>
            </a:extLst>
          </p:cNvPr>
          <p:cNvSpPr/>
          <p:nvPr/>
        </p:nvSpPr>
        <p:spPr>
          <a:xfrm>
            <a:off x="3361191" y="1727087"/>
            <a:ext cx="1298905" cy="1298905"/>
          </a:xfrm>
          <a:prstGeom prst="rect">
            <a:avLst/>
          </a:prstGeom>
          <a:blipFill rotWithShape="1">
            <a:blip r:embed="rId4" cstate="screen">
              <a:extLst>
                <a:ext uri="{28A0092B-C50C-407E-A947-70E740481C1C}">
                  <a14:useLocalDpi xmlns:a14="http://schemas.microsoft.com/office/drawing/2010/main" val="0"/>
                </a:ext>
              </a:extLst>
            </a:blip>
            <a:srcRect/>
            <a:stretch>
              <a:fillRect/>
            </a:stretch>
          </a:blipFill>
          <a:ln>
            <a:noFill/>
          </a:ln>
        </p:spPr>
        <p:style>
          <a:lnRef idx="2">
            <a:scrgbClr r="0" g="0" b="0"/>
          </a:lnRef>
          <a:fillRef idx="1">
            <a:scrgbClr r="0" g="0" b="0"/>
          </a:fillRef>
          <a:effectRef idx="0">
            <a:schemeClr val="accent2">
              <a:hueOff val="0"/>
              <a:satOff val="0"/>
              <a:lumOff val="0"/>
              <a:alphaOff val="0"/>
            </a:schemeClr>
          </a:effectRef>
          <a:fontRef idx="minor">
            <a:schemeClr val="lt1"/>
          </a:fontRef>
        </p:style>
        <p:txBody>
          <a:bodyPr/>
          <a:lstStyle/>
          <a:p>
            <a:endParaRPr lang="de-AT"/>
          </a:p>
        </p:txBody>
      </p:sp>
      <p:sp>
        <p:nvSpPr>
          <p:cNvPr id="15" name="Rectangle 13" descr="Box">
            <a:extLst>
              <a:ext uri="{FF2B5EF4-FFF2-40B4-BE49-F238E27FC236}">
                <a16:creationId xmlns:a16="http://schemas.microsoft.com/office/drawing/2014/main" id="{2048414D-B33B-686C-0969-8C5097054DD8}"/>
              </a:ext>
            </a:extLst>
          </p:cNvPr>
          <p:cNvSpPr/>
          <p:nvPr/>
        </p:nvSpPr>
        <p:spPr>
          <a:xfrm>
            <a:off x="5553557" y="1727086"/>
            <a:ext cx="1298905" cy="1298905"/>
          </a:xfrm>
          <a:prstGeom prst="rect">
            <a:avLst/>
          </a:prstGeom>
          <a:blipFill rotWithShape="1">
            <a:blip r:embed="rId5" cstate="screen">
              <a:extLst>
                <a:ext uri="{28A0092B-C50C-407E-A947-70E740481C1C}">
                  <a14:useLocalDpi xmlns:a14="http://schemas.microsoft.com/office/drawing/2010/main" val="0"/>
                </a:ext>
              </a:extLst>
            </a:blip>
            <a:srcRect/>
            <a:stretch>
              <a:fillRect/>
            </a:stretch>
          </a:blipFill>
          <a:ln>
            <a:noFill/>
          </a:ln>
        </p:spPr>
        <p:style>
          <a:lnRef idx="2">
            <a:scrgbClr r="0" g="0" b="0"/>
          </a:lnRef>
          <a:fillRef idx="1">
            <a:scrgbClr r="0" g="0" b="0"/>
          </a:fillRef>
          <a:effectRef idx="0">
            <a:schemeClr val="accent2">
              <a:hueOff val="0"/>
              <a:satOff val="0"/>
              <a:lumOff val="0"/>
              <a:alphaOff val="0"/>
            </a:schemeClr>
          </a:effectRef>
          <a:fontRef idx="minor">
            <a:schemeClr val="lt1"/>
          </a:fontRef>
        </p:style>
        <p:txBody>
          <a:bodyPr/>
          <a:lstStyle/>
          <a:p>
            <a:endParaRPr lang="de-AT"/>
          </a:p>
        </p:txBody>
      </p:sp>
      <p:sp>
        <p:nvSpPr>
          <p:cNvPr id="16" name="Rectangle 20">
            <a:extLst>
              <a:ext uri="{FF2B5EF4-FFF2-40B4-BE49-F238E27FC236}">
                <a16:creationId xmlns:a16="http://schemas.microsoft.com/office/drawing/2014/main" id="{6457332D-5553-365E-C941-5F1696FD8216}"/>
              </a:ext>
            </a:extLst>
          </p:cNvPr>
          <p:cNvSpPr/>
          <p:nvPr/>
        </p:nvSpPr>
        <p:spPr>
          <a:xfrm>
            <a:off x="7488418" y="1727086"/>
            <a:ext cx="1460163" cy="1393066"/>
          </a:xfrm>
          <a:prstGeom prst="rect">
            <a:avLst/>
          </a:prstGeom>
          <a:blipFill rotWithShape="1">
            <a:blip r:embed="rId6" cstate="screen">
              <a:extLst>
                <a:ext uri="{28A0092B-C50C-407E-A947-70E740481C1C}">
                  <a14:useLocalDpi xmlns:a14="http://schemas.microsoft.com/office/drawing/2010/main" val="0"/>
                </a:ext>
              </a:extLst>
            </a:blip>
            <a:srcRect/>
            <a:stretch>
              <a:fillRect/>
            </a:stretch>
          </a:blip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a:lstStyle/>
          <a:p>
            <a:endParaRPr lang="de-AT"/>
          </a:p>
        </p:txBody>
      </p:sp>
      <p:sp>
        <p:nvSpPr>
          <p:cNvPr id="17" name="Rectangle 21">
            <a:extLst>
              <a:ext uri="{FF2B5EF4-FFF2-40B4-BE49-F238E27FC236}">
                <a16:creationId xmlns:a16="http://schemas.microsoft.com/office/drawing/2014/main" id="{31D039D7-F7B7-4201-AD99-9D4CD6B59F1C}"/>
              </a:ext>
            </a:extLst>
          </p:cNvPr>
          <p:cNvSpPr/>
          <p:nvPr/>
        </p:nvSpPr>
        <p:spPr>
          <a:xfrm>
            <a:off x="9476299" y="2113988"/>
            <a:ext cx="1617277" cy="1024594"/>
          </a:xfrm>
          <a:prstGeom prst="rect">
            <a:avLst/>
          </a:prstGeom>
          <a:blipFill>
            <a:blip r:embed="rId7" cstate="screen">
              <a:extLst>
                <a:ext uri="{28A0092B-C50C-407E-A947-70E740481C1C}">
                  <a14:useLocalDpi xmlns:a14="http://schemas.microsoft.com/office/drawing/2010/main" val="0"/>
                </a:ext>
              </a:extLst>
            </a:blip>
            <a:srcRect/>
            <a:stretch>
              <a:fillRect/>
            </a:stretch>
          </a:blip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a:lstStyle/>
          <a:p>
            <a:endParaRPr lang="de-AT"/>
          </a:p>
        </p:txBody>
      </p:sp>
      <p:sp>
        <p:nvSpPr>
          <p:cNvPr id="18" name="Textfeld 12">
            <a:extLst>
              <a:ext uri="{FF2B5EF4-FFF2-40B4-BE49-F238E27FC236}">
                <a16:creationId xmlns:a16="http://schemas.microsoft.com/office/drawing/2014/main" id="{C89BFEF5-3B62-32D4-2BD6-F767C8ED690A}"/>
              </a:ext>
            </a:extLst>
          </p:cNvPr>
          <p:cNvSpPr txBox="1"/>
          <p:nvPr/>
        </p:nvSpPr>
        <p:spPr>
          <a:xfrm>
            <a:off x="8233604" y="6420382"/>
            <a:ext cx="3313871" cy="246221"/>
          </a:xfrm>
          <a:prstGeom prst="rect">
            <a:avLst/>
          </a:prstGeom>
          <a:noFill/>
        </p:spPr>
        <p:txBody>
          <a:bodyPr wrap="square">
            <a:spAutoFit/>
          </a:bodyPr>
          <a:lstStyle/>
          <a:p>
            <a:pPr algn="r"/>
            <a:r>
              <a:rPr lang="de-AT" sz="1000" dirty="0">
                <a:solidFill>
                  <a:schemeClr val="tx2"/>
                </a:solidFill>
                <a:latin typeface="+mj-lt"/>
                <a:cs typeface="Mangal Pro" panose="00000500000000000000" pitchFamily="2" charset="0"/>
              </a:rPr>
              <a:t>Bilder: </a:t>
            </a:r>
            <a:r>
              <a:rPr lang="de-AT" sz="1000" dirty="0" err="1">
                <a:solidFill>
                  <a:schemeClr val="tx2"/>
                </a:solidFill>
                <a:latin typeface="+mj-lt"/>
                <a:cs typeface="Mangal Pro" panose="00000500000000000000" pitchFamily="2" charset="0"/>
              </a:rPr>
              <a:t>Flaticon</a:t>
            </a:r>
            <a:endParaRPr lang="de-AT" sz="1000" dirty="0">
              <a:solidFill>
                <a:schemeClr val="tx2"/>
              </a:solidFill>
              <a:latin typeface="+mj-lt"/>
              <a:cs typeface="Mangal Pro" panose="00000500000000000000" pitchFamily="2" charset="0"/>
            </a:endParaRPr>
          </a:p>
        </p:txBody>
      </p:sp>
      <p:sp>
        <p:nvSpPr>
          <p:cNvPr id="4" name="Fußzeilenplatzhalter 2">
            <a:extLst>
              <a:ext uri="{FF2B5EF4-FFF2-40B4-BE49-F238E27FC236}">
                <a16:creationId xmlns:a16="http://schemas.microsoft.com/office/drawing/2014/main" id="{B07A763A-4F9B-C900-BF58-8D297310BA22}"/>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dirty="0">
                <a:cs typeface="Arial" panose="020B0604020202020204" pitchFamily="34" charset="0"/>
              </a:rPr>
              <a:t>Europäische Wasserstraßen: Strukturen, Bedeutung und die Rolle der Donau</a:t>
            </a:r>
            <a:endParaRPr lang="de-AT" dirty="0"/>
          </a:p>
        </p:txBody>
      </p:sp>
    </p:spTree>
    <p:extLst>
      <p:ext uri="{BB962C8B-B14F-4D97-AF65-F5344CB8AC3E}">
        <p14:creationId xmlns:p14="http://schemas.microsoft.com/office/powerpoint/2010/main" val="1455808979"/>
      </p:ext>
    </p:extLst>
  </p:cSld>
  <p:clrMapOvr>
    <a:masterClrMapping/>
  </p:clrMapOvr>
  <p:transition spd="slow">
    <p:push/>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umsplatzhalter 1">
            <a:extLst>
              <a:ext uri="{FF2B5EF4-FFF2-40B4-BE49-F238E27FC236}">
                <a16:creationId xmlns:a16="http://schemas.microsoft.com/office/drawing/2014/main" id="{D62BD644-72F4-3128-39C6-81F47DF8CB99}"/>
              </a:ext>
            </a:extLst>
          </p:cNvPr>
          <p:cNvSpPr>
            <a:spLocks noGrp="1"/>
          </p:cNvSpPr>
          <p:nvPr>
            <p:ph type="dt" sz="half" idx="10"/>
          </p:nvPr>
        </p:nvSpPr>
        <p:spPr/>
        <p:txBody>
          <a:bodyPr/>
          <a:lstStyle/>
          <a:p>
            <a:r>
              <a:rPr lang="de-AT"/>
              <a:t>Folie</a:t>
            </a:r>
          </a:p>
        </p:txBody>
      </p:sp>
      <p:sp>
        <p:nvSpPr>
          <p:cNvPr id="3" name="Foliennummernplatzhalter 2">
            <a:extLst>
              <a:ext uri="{FF2B5EF4-FFF2-40B4-BE49-F238E27FC236}">
                <a16:creationId xmlns:a16="http://schemas.microsoft.com/office/drawing/2014/main" id="{A9AD613B-4FB8-55D5-8F5D-1DA5E7875436}"/>
              </a:ext>
            </a:extLst>
          </p:cNvPr>
          <p:cNvSpPr>
            <a:spLocks noGrp="1"/>
          </p:cNvSpPr>
          <p:nvPr>
            <p:ph type="sldNum" sz="quarter" idx="12"/>
          </p:nvPr>
        </p:nvSpPr>
        <p:spPr/>
        <p:txBody>
          <a:bodyPr/>
          <a:lstStyle/>
          <a:p>
            <a:fld id="{0AF89F37-6AD9-4F74-BC17-19E39A25D257}" type="slidenum">
              <a:rPr lang="de-AT" smtClean="0"/>
              <a:pPr/>
              <a:t>38</a:t>
            </a:fld>
            <a:endParaRPr lang="de-AT"/>
          </a:p>
        </p:txBody>
      </p:sp>
      <p:sp>
        <p:nvSpPr>
          <p:cNvPr id="4" name="Inhaltsplatzhalter 3">
            <a:extLst>
              <a:ext uri="{FF2B5EF4-FFF2-40B4-BE49-F238E27FC236}">
                <a16:creationId xmlns:a16="http://schemas.microsoft.com/office/drawing/2014/main" id="{E552D86B-2A2E-BAD9-7324-2A24A06967CF}"/>
              </a:ext>
            </a:extLst>
          </p:cNvPr>
          <p:cNvSpPr>
            <a:spLocks noGrp="1"/>
          </p:cNvSpPr>
          <p:nvPr>
            <p:ph idx="1"/>
          </p:nvPr>
        </p:nvSpPr>
        <p:spPr>
          <a:xfrm>
            <a:off x="592538" y="1825625"/>
            <a:ext cx="10627912" cy="4351338"/>
          </a:xfrm>
        </p:spPr>
        <p:txBody>
          <a:bodyPr/>
          <a:lstStyle/>
          <a:p>
            <a:r>
              <a:rPr lang="de-AT" sz="2400" dirty="0"/>
              <a:t>129 Brücken entlang der Wasserstraße Donau</a:t>
            </a:r>
          </a:p>
          <a:p>
            <a:r>
              <a:rPr lang="de-AT" sz="2400" dirty="0"/>
              <a:t>42 an der österreichischen Donaustrecke</a:t>
            </a:r>
          </a:p>
          <a:p>
            <a:r>
              <a:rPr lang="de-AT" sz="2400" dirty="0"/>
              <a:t>auf der Oberen Donau: maximal 2-3 lagige Containertransporte möglich</a:t>
            </a:r>
            <a:br>
              <a:rPr lang="de-AT" sz="2400" dirty="0"/>
            </a:br>
            <a:r>
              <a:rPr lang="de-AT" sz="2400" dirty="0"/>
              <a:t>daher fast kein Containerverkehr auf der Oberen Donau (kaum profitabel)</a:t>
            </a:r>
          </a:p>
          <a:p>
            <a:r>
              <a:rPr lang="de-AT" sz="2400" dirty="0"/>
              <a:t>überwiegend Containertransporte am Rhein</a:t>
            </a:r>
          </a:p>
          <a:p>
            <a:endParaRPr lang="de-AT" dirty="0"/>
          </a:p>
        </p:txBody>
      </p:sp>
      <p:sp>
        <p:nvSpPr>
          <p:cNvPr id="5" name="Titel 4">
            <a:extLst>
              <a:ext uri="{FF2B5EF4-FFF2-40B4-BE49-F238E27FC236}">
                <a16:creationId xmlns:a16="http://schemas.microsoft.com/office/drawing/2014/main" id="{336ED9FB-8A18-CA33-8128-65F5BC4F7F43}"/>
              </a:ext>
            </a:extLst>
          </p:cNvPr>
          <p:cNvSpPr>
            <a:spLocks noGrp="1"/>
          </p:cNvSpPr>
          <p:nvPr>
            <p:ph type="title"/>
          </p:nvPr>
        </p:nvSpPr>
        <p:spPr/>
        <p:txBody>
          <a:bodyPr/>
          <a:lstStyle/>
          <a:p>
            <a:r>
              <a:rPr lang="de-AT" dirty="0"/>
              <a:t>Infrastruktur als entscheidender Faktor </a:t>
            </a:r>
          </a:p>
        </p:txBody>
      </p:sp>
      <p:pic>
        <p:nvPicPr>
          <p:cNvPr id="8" name="Grafik 7">
            <a:extLst>
              <a:ext uri="{FF2B5EF4-FFF2-40B4-BE49-F238E27FC236}">
                <a16:creationId xmlns:a16="http://schemas.microsoft.com/office/drawing/2014/main" id="{39AAB2F5-884E-DB40-F074-438CA263B9D9}"/>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a:xfrm>
            <a:off x="5422322" y="4224338"/>
            <a:ext cx="6177140" cy="1752600"/>
          </a:xfrm>
          <a:prstGeom prst="rect">
            <a:avLst/>
          </a:prstGeom>
        </p:spPr>
      </p:pic>
      <p:sp>
        <p:nvSpPr>
          <p:cNvPr id="9" name="Textfeld 12">
            <a:extLst>
              <a:ext uri="{FF2B5EF4-FFF2-40B4-BE49-F238E27FC236}">
                <a16:creationId xmlns:a16="http://schemas.microsoft.com/office/drawing/2014/main" id="{6FF6A6B6-179A-F0E0-6A73-7D0804AB409C}"/>
              </a:ext>
            </a:extLst>
          </p:cNvPr>
          <p:cNvSpPr txBox="1"/>
          <p:nvPr/>
        </p:nvSpPr>
        <p:spPr>
          <a:xfrm>
            <a:off x="8285591" y="6020435"/>
            <a:ext cx="3313871" cy="246221"/>
          </a:xfrm>
          <a:prstGeom prst="rect">
            <a:avLst/>
          </a:prstGeom>
          <a:noFill/>
        </p:spPr>
        <p:txBody>
          <a:bodyPr wrap="square">
            <a:spAutoFit/>
          </a:bodyPr>
          <a:lstStyle/>
          <a:p>
            <a:pPr algn="r"/>
            <a:r>
              <a:rPr lang="de-AT" sz="1000" dirty="0">
                <a:solidFill>
                  <a:schemeClr val="tx2"/>
                </a:solidFill>
                <a:latin typeface="+mj-lt"/>
                <a:cs typeface="Mangal Pro" panose="00000500000000000000" pitchFamily="2" charset="0"/>
              </a:rPr>
              <a:t>Bild: Björn Bosch</a:t>
            </a:r>
          </a:p>
        </p:txBody>
      </p:sp>
      <p:sp>
        <p:nvSpPr>
          <p:cNvPr id="7" name="Fußzeilenplatzhalter 2">
            <a:extLst>
              <a:ext uri="{FF2B5EF4-FFF2-40B4-BE49-F238E27FC236}">
                <a16:creationId xmlns:a16="http://schemas.microsoft.com/office/drawing/2014/main" id="{0044B04B-27B6-398B-93CF-0F271D83A79C}"/>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dirty="0">
                <a:cs typeface="Arial" panose="020B0604020202020204" pitchFamily="34" charset="0"/>
              </a:rPr>
              <a:t>Europäische Wasserstraßen: Strukturen, Bedeutung und die Rolle der Donau</a:t>
            </a:r>
            <a:endParaRPr lang="de-AT" dirty="0"/>
          </a:p>
        </p:txBody>
      </p:sp>
    </p:spTree>
    <p:extLst>
      <p:ext uri="{BB962C8B-B14F-4D97-AF65-F5344CB8AC3E}">
        <p14:creationId xmlns:p14="http://schemas.microsoft.com/office/powerpoint/2010/main" val="3555879060"/>
      </p:ext>
    </p:extLst>
  </p:cSld>
  <p:clrMapOvr>
    <a:masterClrMapping/>
  </p:clrMapOvr>
  <p:transition spd="slow">
    <p:push/>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3E3270-3292-937C-82EB-1DCB56612023}"/>
            </a:ext>
          </a:extLst>
        </p:cNvPr>
        <p:cNvGrpSpPr/>
        <p:nvPr/>
      </p:nvGrpSpPr>
      <p:grpSpPr>
        <a:xfrm>
          <a:off x="0" y="0"/>
          <a:ext cx="0" cy="0"/>
          <a:chOff x="0" y="0"/>
          <a:chExt cx="0" cy="0"/>
        </a:xfrm>
      </p:grpSpPr>
      <p:sp>
        <p:nvSpPr>
          <p:cNvPr id="4" name="Foliennummernplatzhalter 3">
            <a:extLst>
              <a:ext uri="{FF2B5EF4-FFF2-40B4-BE49-F238E27FC236}">
                <a16:creationId xmlns:a16="http://schemas.microsoft.com/office/drawing/2014/main" id="{0CD49125-009B-B10C-4276-9F7D97D4A2FA}"/>
              </a:ext>
            </a:extLst>
          </p:cNvPr>
          <p:cNvSpPr>
            <a:spLocks noGrp="1"/>
          </p:cNvSpPr>
          <p:nvPr>
            <p:ph type="sldNum" sz="quarter" idx="12"/>
          </p:nvPr>
        </p:nvSpPr>
        <p:spPr/>
        <p:txBody>
          <a:bodyPr/>
          <a:lstStyle/>
          <a:p>
            <a:fld id="{0AF89F37-6AD9-4F74-BC17-19E39A25D257}" type="slidenum">
              <a:rPr lang="de-AT" smtClean="0"/>
              <a:pPr/>
              <a:t>39</a:t>
            </a:fld>
            <a:endParaRPr lang="de-AT"/>
          </a:p>
        </p:txBody>
      </p:sp>
      <p:sp>
        <p:nvSpPr>
          <p:cNvPr id="5" name="Titel 4">
            <a:extLst>
              <a:ext uri="{FF2B5EF4-FFF2-40B4-BE49-F238E27FC236}">
                <a16:creationId xmlns:a16="http://schemas.microsoft.com/office/drawing/2014/main" id="{E258DAAA-5118-391C-1DF8-6C9F64CA08DE}"/>
              </a:ext>
            </a:extLst>
          </p:cNvPr>
          <p:cNvSpPr>
            <a:spLocks noGrp="1"/>
          </p:cNvSpPr>
          <p:nvPr>
            <p:ph type="title"/>
          </p:nvPr>
        </p:nvSpPr>
        <p:spPr/>
        <p:txBody>
          <a:bodyPr/>
          <a:lstStyle/>
          <a:p>
            <a:r>
              <a:rPr lang="de-AT"/>
              <a:t>Transportplanung mit der </a:t>
            </a:r>
            <a:r>
              <a:rPr lang="de-AT" err="1"/>
              <a:t>Logistify</a:t>
            </a:r>
            <a:r>
              <a:rPr lang="de-AT"/>
              <a:t>-App</a:t>
            </a:r>
          </a:p>
        </p:txBody>
      </p:sp>
      <p:sp>
        <p:nvSpPr>
          <p:cNvPr id="6" name="Inhaltsplatzhalter 5">
            <a:extLst>
              <a:ext uri="{FF2B5EF4-FFF2-40B4-BE49-F238E27FC236}">
                <a16:creationId xmlns:a16="http://schemas.microsoft.com/office/drawing/2014/main" id="{BF2096EA-CC0D-E9CC-4ED1-5456B0E7F696}"/>
              </a:ext>
            </a:extLst>
          </p:cNvPr>
          <p:cNvSpPr>
            <a:spLocks noGrp="1"/>
          </p:cNvSpPr>
          <p:nvPr>
            <p:ph idx="1"/>
          </p:nvPr>
        </p:nvSpPr>
        <p:spPr>
          <a:xfrm>
            <a:off x="4025348" y="2097157"/>
            <a:ext cx="7521610" cy="4079806"/>
          </a:xfrm>
        </p:spPr>
        <p:txBody>
          <a:bodyPr/>
          <a:lstStyle/>
          <a:p>
            <a:pPr marL="0" indent="0">
              <a:buNone/>
            </a:pPr>
            <a:r>
              <a:rPr lang="de-AT" sz="2400" b="1" dirty="0">
                <a:solidFill>
                  <a:schemeClr val="tx2"/>
                </a:solidFill>
              </a:rPr>
              <a:t>Spiel 1 - Transportmittel</a:t>
            </a:r>
          </a:p>
          <a:p>
            <a:pPr marL="0" indent="0">
              <a:buNone/>
            </a:pPr>
            <a:endParaRPr lang="de-AT" sz="2400" b="1" dirty="0">
              <a:solidFill>
                <a:schemeClr val="tx2"/>
              </a:solidFill>
            </a:endParaRPr>
          </a:p>
          <a:p>
            <a:pPr marL="0" indent="0">
              <a:buNone/>
            </a:pPr>
            <a:r>
              <a:rPr lang="de-AT" sz="2400" dirty="0"/>
              <a:t>Dein Transportplanungstalent ist gefragt – wir brauchen deine Hilfe!</a:t>
            </a:r>
          </a:p>
          <a:p>
            <a:pPr marL="0" indent="0">
              <a:buNone/>
            </a:pPr>
            <a:r>
              <a:rPr lang="de-AT" sz="2400" dirty="0"/>
              <a:t>Wir wollen verschiedene Güter bestmöglich von A nach B transportieren. Dabei legen wir besonderen Wert auf die Wahl des passenden Verkehrsmittels (LKW, Zug oder Binnenschiff).</a:t>
            </a:r>
          </a:p>
          <a:p>
            <a:pPr marL="0" indent="0">
              <a:buNone/>
            </a:pPr>
            <a:r>
              <a:rPr lang="de-AT" sz="2400" dirty="0"/>
              <a:t>Der Transport soll so ökologisch und ökonomisch effizient wie möglich geplant werden.</a:t>
            </a:r>
          </a:p>
        </p:txBody>
      </p:sp>
      <p:sp>
        <p:nvSpPr>
          <p:cNvPr id="2" name="Datumsplatzhalter 1">
            <a:extLst>
              <a:ext uri="{FF2B5EF4-FFF2-40B4-BE49-F238E27FC236}">
                <a16:creationId xmlns:a16="http://schemas.microsoft.com/office/drawing/2014/main" id="{B026F702-E210-2C57-7F4F-834D2714FE16}"/>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8" name="Datumsplatzhalter 22">
            <a:extLst>
              <a:ext uri="{FF2B5EF4-FFF2-40B4-BE49-F238E27FC236}">
                <a16:creationId xmlns:a16="http://schemas.microsoft.com/office/drawing/2014/main" id="{290520CA-234F-669C-9E11-1C78EF437FC0}"/>
              </a:ext>
            </a:extLst>
          </p:cNvPr>
          <p:cNvSpPr txBox="1">
            <a:spLocks/>
          </p:cNvSpPr>
          <p:nvPr/>
        </p:nvSpPr>
        <p:spPr>
          <a:xfrm>
            <a:off x="10674626" y="6268894"/>
            <a:ext cx="883093"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Bild: FH OÖ</a:t>
            </a:r>
          </a:p>
        </p:txBody>
      </p:sp>
      <p:pic>
        <p:nvPicPr>
          <p:cNvPr id="9" name="Picture 5">
            <a:extLst>
              <a:ext uri="{FF2B5EF4-FFF2-40B4-BE49-F238E27FC236}">
                <a16:creationId xmlns:a16="http://schemas.microsoft.com/office/drawing/2014/main" id="{CEBDB131-F576-E095-D9F6-060048E98F5B}"/>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0370" y="2097157"/>
            <a:ext cx="2167732" cy="1923928"/>
          </a:xfrm>
          <a:prstGeom prst="rect">
            <a:avLst/>
          </a:prstGeom>
        </p:spPr>
      </p:pic>
      <p:sp>
        <p:nvSpPr>
          <p:cNvPr id="11" name="Textfeld 10">
            <a:extLst>
              <a:ext uri="{FF2B5EF4-FFF2-40B4-BE49-F238E27FC236}">
                <a16:creationId xmlns:a16="http://schemas.microsoft.com/office/drawing/2014/main" id="{E47B58A5-D9D1-1712-4D07-F5AD60A6D4B4}"/>
              </a:ext>
            </a:extLst>
          </p:cNvPr>
          <p:cNvSpPr txBox="1"/>
          <p:nvPr/>
        </p:nvSpPr>
        <p:spPr>
          <a:xfrm>
            <a:off x="645042" y="4280776"/>
            <a:ext cx="2595115" cy="1815882"/>
          </a:xfrm>
          <a:prstGeom prst="rect">
            <a:avLst/>
          </a:prstGeom>
          <a:noFill/>
        </p:spPr>
        <p:txBody>
          <a:bodyPr wrap="square">
            <a:spAutoFit/>
          </a:bodyPr>
          <a:lstStyle/>
          <a:p>
            <a:r>
              <a:rPr lang="de-AT" sz="1600" dirty="0"/>
              <a:t>Download App unter: </a:t>
            </a:r>
            <a:r>
              <a:rPr lang="en-US" sz="1600" dirty="0" err="1">
                <a:hlinkClick r:id="rId4"/>
              </a:rPr>
              <a:t>Logistify</a:t>
            </a:r>
            <a:r>
              <a:rPr lang="en-US" sz="1600" dirty="0">
                <a:hlinkClick r:id="rId4"/>
              </a:rPr>
              <a:t>: Understanding the World of Logistics</a:t>
            </a:r>
            <a:endParaRPr lang="en-US" sz="1600" dirty="0"/>
          </a:p>
          <a:p>
            <a:endParaRPr lang="de-AT" sz="1600" dirty="0"/>
          </a:p>
          <a:p>
            <a:r>
              <a:rPr lang="de-AT" sz="1600" dirty="0"/>
              <a:t>Erklärvideo: </a:t>
            </a:r>
            <a:r>
              <a:rPr lang="de-AT" sz="1600" dirty="0">
                <a:hlinkClick r:id="rId5"/>
              </a:rPr>
              <a:t>https://www.youtube.com/watch?v=kZhL5SPtn6A</a:t>
            </a:r>
            <a:endParaRPr lang="de-AT" sz="1600" dirty="0"/>
          </a:p>
        </p:txBody>
      </p:sp>
      <p:sp>
        <p:nvSpPr>
          <p:cNvPr id="7" name="Fußzeilenplatzhalter 2">
            <a:extLst>
              <a:ext uri="{FF2B5EF4-FFF2-40B4-BE49-F238E27FC236}">
                <a16:creationId xmlns:a16="http://schemas.microsoft.com/office/drawing/2014/main" id="{9CF619A6-8ABB-381C-91AA-53DEC0707F1D}"/>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dirty="0">
                <a:cs typeface="Arial" panose="020B0604020202020204" pitchFamily="34" charset="0"/>
              </a:rPr>
              <a:t>Europäische Wasserstraßen: Strukturen, Bedeutung und die Rolle der Donau</a:t>
            </a:r>
            <a:endParaRPr lang="de-AT" dirty="0"/>
          </a:p>
        </p:txBody>
      </p:sp>
    </p:spTree>
    <p:extLst>
      <p:ext uri="{BB962C8B-B14F-4D97-AF65-F5344CB8AC3E}">
        <p14:creationId xmlns:p14="http://schemas.microsoft.com/office/powerpoint/2010/main" val="2266806899"/>
      </p:ext>
    </p:extLst>
  </p:cSld>
  <p:clrMapOvr>
    <a:masterClrMapping/>
  </p:clrMapOvr>
  <p:transition spd="slow">
    <p:push/>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a:extLst>
              <a:ext uri="{FF2B5EF4-FFF2-40B4-BE49-F238E27FC236}">
                <a16:creationId xmlns:a16="http://schemas.microsoft.com/office/drawing/2014/main" id="{A0891CDA-4F67-5B73-9375-BD547C4517A7}"/>
              </a:ext>
            </a:extLst>
          </p:cNvPr>
          <p:cNvSpPr>
            <a:spLocks noGrp="1"/>
          </p:cNvSpPr>
          <p:nvPr>
            <p:ph type="title"/>
          </p:nvPr>
        </p:nvSpPr>
        <p:spPr/>
        <p:txBody>
          <a:bodyPr/>
          <a:lstStyle/>
          <a:p>
            <a:r>
              <a:rPr lang="de-AT" dirty="0"/>
              <a:t>Klassifizierung von Wasserstraßen </a:t>
            </a:r>
          </a:p>
        </p:txBody>
      </p:sp>
      <p:sp>
        <p:nvSpPr>
          <p:cNvPr id="8" name="Inhaltsplatzhalter 7">
            <a:extLst>
              <a:ext uri="{FF2B5EF4-FFF2-40B4-BE49-F238E27FC236}">
                <a16:creationId xmlns:a16="http://schemas.microsoft.com/office/drawing/2014/main" id="{4533F2EE-28F7-DD66-795C-2C56A5D65722}"/>
              </a:ext>
            </a:extLst>
          </p:cNvPr>
          <p:cNvSpPr>
            <a:spLocks noGrp="1"/>
          </p:cNvSpPr>
          <p:nvPr>
            <p:ph idx="1"/>
          </p:nvPr>
        </p:nvSpPr>
        <p:spPr/>
        <p:txBody>
          <a:bodyPr/>
          <a:lstStyle/>
          <a:p>
            <a:r>
              <a:rPr lang="de-AT" sz="2200" dirty="0"/>
              <a:t>Europäisches Klassifizierungssystem für Wasserstraßen</a:t>
            </a:r>
          </a:p>
          <a:p>
            <a:endParaRPr lang="de-AT" sz="2200" dirty="0"/>
          </a:p>
          <a:p>
            <a:r>
              <a:rPr lang="de-AT" sz="2200" dirty="0"/>
              <a:t>Ziel: Förderung eines einheitlichen Binnenwasserstraßennetzes</a:t>
            </a:r>
            <a:br>
              <a:rPr lang="de-AT" sz="2200" dirty="0"/>
            </a:br>
            <a:endParaRPr lang="de-AT" sz="2200" dirty="0"/>
          </a:p>
          <a:p>
            <a:r>
              <a:rPr lang="de-AT" sz="2200" dirty="0"/>
              <a:t>basiert auf räumlichen Abmessungen von Schiffstypen, wobei Länge und Breite die wichtigsten Parameter sind</a:t>
            </a:r>
            <a:br>
              <a:rPr lang="de-AT" sz="2200" dirty="0"/>
            </a:br>
            <a:endParaRPr lang="de-AT" sz="2200" dirty="0"/>
          </a:p>
          <a:p>
            <a:r>
              <a:rPr lang="de-AT" sz="2200" dirty="0"/>
              <a:t>Die Klasse einer Wasserstraße hängt von der Größe der Schiffe ab, die darauf fahren können.</a:t>
            </a:r>
            <a:br>
              <a:rPr lang="de-AT" sz="2200" dirty="0"/>
            </a:br>
            <a:endParaRPr lang="de-AT" sz="2200" dirty="0"/>
          </a:p>
          <a:p>
            <a:r>
              <a:rPr lang="de-AT" sz="2200" dirty="0"/>
              <a:t>Rhein-Main-Donau-Korridor als wichtigste europäische Wasserstraßenachse</a:t>
            </a:r>
          </a:p>
          <a:p>
            <a:endParaRPr lang="de-AT" dirty="0"/>
          </a:p>
        </p:txBody>
      </p:sp>
      <p:sp>
        <p:nvSpPr>
          <p:cNvPr id="2" name="Datumsplatzhalter 1">
            <a:extLst>
              <a:ext uri="{FF2B5EF4-FFF2-40B4-BE49-F238E27FC236}">
                <a16:creationId xmlns:a16="http://schemas.microsoft.com/office/drawing/2014/main" id="{E29CB259-2ACE-B69B-3ACC-4760F3C2ED60}"/>
              </a:ext>
            </a:extLst>
          </p:cNvPr>
          <p:cNvSpPr>
            <a:spLocks noGrp="1"/>
          </p:cNvSpPr>
          <p:nvPr>
            <p:ph type="dt" sz="half" idx="10"/>
          </p:nvPr>
        </p:nvSpPr>
        <p:spPr/>
        <p:txBody>
          <a:bodyPr/>
          <a:lstStyle/>
          <a:p>
            <a:r>
              <a:rPr lang="de-AT"/>
              <a:t>Folie</a:t>
            </a:r>
          </a:p>
        </p:txBody>
      </p:sp>
      <p:sp>
        <p:nvSpPr>
          <p:cNvPr id="4" name="Foliennummernplatzhalter 3">
            <a:extLst>
              <a:ext uri="{FF2B5EF4-FFF2-40B4-BE49-F238E27FC236}">
                <a16:creationId xmlns:a16="http://schemas.microsoft.com/office/drawing/2014/main" id="{837B8E2C-63E9-FDA6-B201-903075415E0F}"/>
              </a:ext>
            </a:extLst>
          </p:cNvPr>
          <p:cNvSpPr>
            <a:spLocks noGrp="1"/>
          </p:cNvSpPr>
          <p:nvPr>
            <p:ph type="sldNum" sz="quarter" idx="12"/>
          </p:nvPr>
        </p:nvSpPr>
        <p:spPr/>
        <p:txBody>
          <a:bodyPr/>
          <a:lstStyle/>
          <a:p>
            <a:fld id="{0AF89F37-6AD9-4F74-BC17-19E39A25D257}" type="slidenum">
              <a:rPr lang="de-AT" smtClean="0"/>
              <a:pPr/>
              <a:t>40</a:t>
            </a:fld>
            <a:endParaRPr lang="de-AT"/>
          </a:p>
        </p:txBody>
      </p:sp>
      <p:sp>
        <p:nvSpPr>
          <p:cNvPr id="5" name="Fußzeilenplatzhalter 2">
            <a:extLst>
              <a:ext uri="{FF2B5EF4-FFF2-40B4-BE49-F238E27FC236}">
                <a16:creationId xmlns:a16="http://schemas.microsoft.com/office/drawing/2014/main" id="{65EEBB38-FD67-D84A-C53C-D0AA1169F586}"/>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dirty="0">
                <a:cs typeface="Arial" panose="020B0604020202020204" pitchFamily="34" charset="0"/>
              </a:rPr>
              <a:t>Europäische Wasserstraßen: Strukturen, Bedeutung und die Rolle der Donau</a:t>
            </a:r>
            <a:endParaRPr lang="de-AT" dirty="0"/>
          </a:p>
        </p:txBody>
      </p:sp>
    </p:spTree>
    <p:extLst>
      <p:ext uri="{BB962C8B-B14F-4D97-AF65-F5344CB8AC3E}">
        <p14:creationId xmlns:p14="http://schemas.microsoft.com/office/powerpoint/2010/main" val="3754442568"/>
      </p:ext>
    </p:extLst>
  </p:cSld>
  <p:clrMapOvr>
    <a:masterClrMapping/>
  </p:clrMapOvr>
  <p:transition spd="slow">
    <p:push/>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A488A52-6B34-DC3A-8C72-C8364EFA033C}"/>
              </a:ext>
            </a:extLst>
          </p:cNvPr>
          <p:cNvSpPr>
            <a:spLocks noGrp="1"/>
          </p:cNvSpPr>
          <p:nvPr>
            <p:ph type="title"/>
          </p:nvPr>
        </p:nvSpPr>
        <p:spPr/>
        <p:txBody>
          <a:bodyPr/>
          <a:lstStyle/>
          <a:p>
            <a:r>
              <a:rPr lang="de-AT" dirty="0"/>
              <a:t>Kernkorridore TEN-T (I)</a:t>
            </a:r>
          </a:p>
        </p:txBody>
      </p:sp>
      <p:sp>
        <p:nvSpPr>
          <p:cNvPr id="3" name="Inhaltsplatzhalter 2">
            <a:extLst>
              <a:ext uri="{FF2B5EF4-FFF2-40B4-BE49-F238E27FC236}">
                <a16:creationId xmlns:a16="http://schemas.microsoft.com/office/drawing/2014/main" id="{63F875EF-6944-A077-DCA7-B432757A09BE}"/>
              </a:ext>
            </a:extLst>
          </p:cNvPr>
          <p:cNvSpPr>
            <a:spLocks noGrp="1"/>
          </p:cNvSpPr>
          <p:nvPr>
            <p:ph idx="1"/>
          </p:nvPr>
        </p:nvSpPr>
        <p:spPr/>
        <p:txBody>
          <a:bodyPr/>
          <a:lstStyle/>
          <a:p>
            <a:r>
              <a:rPr lang="de-AT" dirty="0"/>
              <a:t>transeuropäisches Verkehrsnetz (TEN-T): Aufbau eines effektiven, EU-weiten und multimodalen Verkehrsnetzes</a:t>
            </a:r>
          </a:p>
          <a:p>
            <a:endParaRPr lang="de-AT" dirty="0"/>
          </a:p>
          <a:p>
            <a:r>
              <a:rPr lang="de-AT" dirty="0"/>
              <a:t>umfasst Eisenbahnstrecken, Binnenwasserstraßen, kurze Seeverkehrsrouten und Straßen, die mit Städten, Häfen, Flughäfen und Terminals verbunden sind</a:t>
            </a:r>
          </a:p>
          <a:p>
            <a:endParaRPr lang="de-AT" dirty="0"/>
          </a:p>
          <a:p>
            <a:r>
              <a:rPr lang="de-AT" dirty="0"/>
              <a:t>Ziel: nachhaltige und effiziente Verkehrswege in der gesamten EU ohne Engpässe oder fehlende Verbindungen</a:t>
            </a:r>
          </a:p>
          <a:p>
            <a:endParaRPr lang="de-AT" dirty="0"/>
          </a:p>
          <a:p>
            <a:r>
              <a:rPr lang="de-AT" dirty="0"/>
              <a:t>Meilensteine dieses Transeuropäischen Netzes (TEN-T) sind:</a:t>
            </a:r>
          </a:p>
          <a:p>
            <a:pPr lvl="1"/>
            <a:r>
              <a:rPr lang="de-AT" dirty="0"/>
              <a:t>	2030: Fertigstellung Kernnetz </a:t>
            </a:r>
          </a:p>
          <a:p>
            <a:pPr lvl="1"/>
            <a:r>
              <a:rPr lang="de-AT" dirty="0"/>
              <a:t>	2040: Fertigstellung erweitertes Kernnetz</a:t>
            </a:r>
          </a:p>
          <a:p>
            <a:pPr lvl="1"/>
            <a:r>
              <a:rPr lang="de-AT" dirty="0"/>
              <a:t>	2050: Fertigstellung Gesamtnetz</a:t>
            </a:r>
          </a:p>
          <a:p>
            <a:endParaRPr lang="de-AT" dirty="0"/>
          </a:p>
        </p:txBody>
      </p:sp>
      <p:sp>
        <p:nvSpPr>
          <p:cNvPr id="4" name="Datumsplatzhalter 3">
            <a:extLst>
              <a:ext uri="{FF2B5EF4-FFF2-40B4-BE49-F238E27FC236}">
                <a16:creationId xmlns:a16="http://schemas.microsoft.com/office/drawing/2014/main" id="{251FD268-2FAA-7E49-CDB9-A85E0D55E399}"/>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62ED4B09-8D4E-ABB6-45E0-F3D768C72491}"/>
              </a:ext>
            </a:extLst>
          </p:cNvPr>
          <p:cNvSpPr>
            <a:spLocks noGrp="1"/>
          </p:cNvSpPr>
          <p:nvPr>
            <p:ph type="sldNum" sz="quarter" idx="12"/>
          </p:nvPr>
        </p:nvSpPr>
        <p:spPr/>
        <p:txBody>
          <a:bodyPr/>
          <a:lstStyle/>
          <a:p>
            <a:fld id="{0AF89F37-6AD9-4F74-BC17-19E39A25D257}" type="slidenum">
              <a:rPr lang="de-AT" smtClean="0"/>
              <a:pPr/>
              <a:t>41</a:t>
            </a:fld>
            <a:endParaRPr lang="de-AT"/>
          </a:p>
        </p:txBody>
      </p:sp>
      <p:sp>
        <p:nvSpPr>
          <p:cNvPr id="7" name="Fußzeilenplatzhalter 2">
            <a:extLst>
              <a:ext uri="{FF2B5EF4-FFF2-40B4-BE49-F238E27FC236}">
                <a16:creationId xmlns:a16="http://schemas.microsoft.com/office/drawing/2014/main" id="{D8C727DF-1ACF-5145-2F0A-13D651C1D389}"/>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dirty="0">
                <a:cs typeface="Arial" panose="020B0604020202020204" pitchFamily="34" charset="0"/>
              </a:rPr>
              <a:t>Europäische Wasserstraßen: Strukturen, Bedeutung und die Rolle der Donau</a:t>
            </a:r>
            <a:endParaRPr lang="de-AT" dirty="0"/>
          </a:p>
        </p:txBody>
      </p:sp>
    </p:spTree>
    <p:extLst>
      <p:ext uri="{BB962C8B-B14F-4D97-AF65-F5344CB8AC3E}">
        <p14:creationId xmlns:p14="http://schemas.microsoft.com/office/powerpoint/2010/main" val="3829603025"/>
      </p:ext>
    </p:extLst>
  </p:cSld>
  <p:clrMapOvr>
    <a:masterClrMapping/>
  </p:clrMapOvr>
  <p:transition spd="slow">
    <p:push/>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F104CC1-E680-4D41-2619-3C8D23EEE1A0}"/>
              </a:ext>
            </a:extLst>
          </p:cNvPr>
          <p:cNvSpPr>
            <a:spLocks noGrp="1"/>
          </p:cNvSpPr>
          <p:nvPr>
            <p:ph type="title"/>
          </p:nvPr>
        </p:nvSpPr>
        <p:spPr/>
        <p:txBody>
          <a:bodyPr/>
          <a:lstStyle/>
          <a:p>
            <a:r>
              <a:rPr lang="de-AT" dirty="0"/>
              <a:t>Kernkorridore TEN-T (II)</a:t>
            </a:r>
          </a:p>
        </p:txBody>
      </p:sp>
      <p:sp>
        <p:nvSpPr>
          <p:cNvPr id="4" name="Datumsplatzhalter 3">
            <a:extLst>
              <a:ext uri="{FF2B5EF4-FFF2-40B4-BE49-F238E27FC236}">
                <a16:creationId xmlns:a16="http://schemas.microsoft.com/office/drawing/2014/main" id="{EAE857A3-E76D-C976-71F2-C7289E15E793}"/>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9FE6AA73-E464-BF71-909B-F4F9FADBA3C1}"/>
              </a:ext>
            </a:extLst>
          </p:cNvPr>
          <p:cNvSpPr>
            <a:spLocks noGrp="1"/>
          </p:cNvSpPr>
          <p:nvPr>
            <p:ph type="sldNum" sz="quarter" idx="12"/>
          </p:nvPr>
        </p:nvSpPr>
        <p:spPr/>
        <p:txBody>
          <a:bodyPr/>
          <a:lstStyle/>
          <a:p>
            <a:fld id="{0AF89F37-6AD9-4F74-BC17-19E39A25D257}" type="slidenum">
              <a:rPr lang="de-AT" smtClean="0"/>
              <a:pPr/>
              <a:t>42</a:t>
            </a:fld>
            <a:endParaRPr lang="de-AT"/>
          </a:p>
        </p:txBody>
      </p:sp>
      <p:pic>
        <p:nvPicPr>
          <p:cNvPr id="7" name="Content Placeholder 12">
            <a:extLst>
              <a:ext uri="{FF2B5EF4-FFF2-40B4-BE49-F238E27FC236}">
                <a16:creationId xmlns:a16="http://schemas.microsoft.com/office/drawing/2014/main" id="{C7CBEA8A-DDB1-FB14-0C8D-740ED79A489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24867" y="3504580"/>
            <a:ext cx="4998135" cy="1022970"/>
          </a:xfrm>
          <a:prstGeom prst="rect">
            <a:avLst/>
          </a:prstGeom>
        </p:spPr>
      </p:pic>
      <p:pic>
        <p:nvPicPr>
          <p:cNvPr id="8" name="Picture 10">
            <a:extLst>
              <a:ext uri="{FF2B5EF4-FFF2-40B4-BE49-F238E27FC236}">
                <a16:creationId xmlns:a16="http://schemas.microsoft.com/office/drawing/2014/main" id="{B08A95EF-B63C-D30B-A858-57EDC2E3148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695949" y="899694"/>
            <a:ext cx="5253753" cy="5456656"/>
          </a:xfrm>
          <a:prstGeom prst="rect">
            <a:avLst/>
          </a:prstGeom>
        </p:spPr>
      </p:pic>
      <p:sp>
        <p:nvSpPr>
          <p:cNvPr id="9" name="Textfeld 12">
            <a:extLst>
              <a:ext uri="{FF2B5EF4-FFF2-40B4-BE49-F238E27FC236}">
                <a16:creationId xmlns:a16="http://schemas.microsoft.com/office/drawing/2014/main" id="{C2C6A7EB-C411-3EA2-C871-7A23F8CFFD48}"/>
              </a:ext>
            </a:extLst>
          </p:cNvPr>
          <p:cNvSpPr txBox="1"/>
          <p:nvPr/>
        </p:nvSpPr>
        <p:spPr>
          <a:xfrm>
            <a:off x="6292918" y="6462695"/>
            <a:ext cx="4656784" cy="246221"/>
          </a:xfrm>
          <a:prstGeom prst="rect">
            <a:avLst/>
          </a:prstGeom>
          <a:noFill/>
        </p:spPr>
        <p:txBody>
          <a:bodyPr wrap="square">
            <a:spAutoFit/>
          </a:bodyPr>
          <a:lstStyle/>
          <a:p>
            <a:pPr algn="r"/>
            <a:r>
              <a:rPr lang="de-AT" sz="1000" dirty="0">
                <a:solidFill>
                  <a:schemeClr val="tx2"/>
                </a:solidFill>
                <a:latin typeface="+mj-lt"/>
                <a:cs typeface="Mangal Pro" panose="00000500000000000000" pitchFamily="2" charset="0"/>
              </a:rPr>
              <a:t>Bild: Europäische Kommission (2024): TEN-T-Karten. Lizenziert unter CC BY 4.0 </a:t>
            </a:r>
          </a:p>
        </p:txBody>
      </p:sp>
      <p:sp>
        <p:nvSpPr>
          <p:cNvPr id="3" name="Fußzeilenplatzhalter 2">
            <a:extLst>
              <a:ext uri="{FF2B5EF4-FFF2-40B4-BE49-F238E27FC236}">
                <a16:creationId xmlns:a16="http://schemas.microsoft.com/office/drawing/2014/main" id="{FCD20947-5CAD-5AC0-52A6-40182BA0C686}"/>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dirty="0">
                <a:cs typeface="Arial" panose="020B0604020202020204" pitchFamily="34" charset="0"/>
              </a:rPr>
              <a:t>Europäische Wasserstraßen: Strukturen, Bedeutung und die Rolle der Donau</a:t>
            </a:r>
            <a:endParaRPr lang="de-AT" dirty="0"/>
          </a:p>
        </p:txBody>
      </p:sp>
    </p:spTree>
    <p:extLst>
      <p:ext uri="{BB962C8B-B14F-4D97-AF65-F5344CB8AC3E}">
        <p14:creationId xmlns:p14="http://schemas.microsoft.com/office/powerpoint/2010/main" val="1209233254"/>
      </p:ext>
    </p:extLst>
  </p:cSld>
  <p:clrMapOvr>
    <a:masterClrMapping/>
  </p:clrMapOvr>
  <p:transition spd="slow">
    <p:push/>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Inhaltsplatzhalter 8">
            <a:extLst>
              <a:ext uri="{FF2B5EF4-FFF2-40B4-BE49-F238E27FC236}">
                <a16:creationId xmlns:a16="http://schemas.microsoft.com/office/drawing/2014/main" id="{50C59FF5-2D6D-3741-D100-CE467DDB5DF2}"/>
              </a:ext>
            </a:extLst>
          </p:cNvPr>
          <p:cNvGraphicFramePr>
            <a:graphicFrameLocks noGrp="1"/>
          </p:cNvGraphicFramePr>
          <p:nvPr>
            <p:ph sz="half" idx="2"/>
            <p:extLst>
              <p:ext uri="{D42A27DB-BD31-4B8C-83A1-F6EECF244321}">
                <p14:modId xmlns:p14="http://schemas.microsoft.com/office/powerpoint/2010/main" val="2324611843"/>
              </p:ext>
            </p:extLst>
          </p:nvPr>
        </p:nvGraphicFramePr>
        <p:xfrm>
          <a:off x="2722337" y="1181100"/>
          <a:ext cx="6334125" cy="44958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Datumsplatzhalter 3">
            <a:extLst>
              <a:ext uri="{FF2B5EF4-FFF2-40B4-BE49-F238E27FC236}">
                <a16:creationId xmlns:a16="http://schemas.microsoft.com/office/drawing/2014/main" id="{9F328115-1BDC-C0A7-185A-E863B13C41D2}"/>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F37B3BD9-BA18-894B-1985-334A79BC41B4}"/>
              </a:ext>
            </a:extLst>
          </p:cNvPr>
          <p:cNvSpPr>
            <a:spLocks noGrp="1"/>
          </p:cNvSpPr>
          <p:nvPr>
            <p:ph type="sldNum" sz="quarter" idx="12"/>
          </p:nvPr>
        </p:nvSpPr>
        <p:spPr/>
        <p:txBody>
          <a:bodyPr/>
          <a:lstStyle/>
          <a:p>
            <a:fld id="{0AF89F37-6AD9-4F74-BC17-19E39A25D257}" type="slidenum">
              <a:rPr lang="de-AT" smtClean="0"/>
              <a:pPr/>
              <a:t>43</a:t>
            </a:fld>
            <a:endParaRPr lang="de-AT"/>
          </a:p>
        </p:txBody>
      </p:sp>
      <p:sp>
        <p:nvSpPr>
          <p:cNvPr id="2" name="Titel 1">
            <a:extLst>
              <a:ext uri="{FF2B5EF4-FFF2-40B4-BE49-F238E27FC236}">
                <a16:creationId xmlns:a16="http://schemas.microsoft.com/office/drawing/2014/main" id="{016D00BD-4CDD-31B1-E19C-1DF15E44D4E1}"/>
              </a:ext>
            </a:extLst>
          </p:cNvPr>
          <p:cNvSpPr>
            <a:spLocks noGrp="1"/>
          </p:cNvSpPr>
          <p:nvPr>
            <p:ph type="title"/>
          </p:nvPr>
        </p:nvSpPr>
        <p:spPr/>
        <p:txBody>
          <a:bodyPr/>
          <a:lstStyle/>
          <a:p>
            <a:r>
              <a:rPr lang="de-AT" dirty="0"/>
              <a:t>Vergleich Donau &amp; Rhein</a:t>
            </a:r>
          </a:p>
        </p:txBody>
      </p:sp>
      <p:sp>
        <p:nvSpPr>
          <p:cNvPr id="10" name="Textfeld 9">
            <a:extLst>
              <a:ext uri="{FF2B5EF4-FFF2-40B4-BE49-F238E27FC236}">
                <a16:creationId xmlns:a16="http://schemas.microsoft.com/office/drawing/2014/main" id="{3F56542B-B568-835D-E925-24BEB0CD6E20}"/>
              </a:ext>
            </a:extLst>
          </p:cNvPr>
          <p:cNvSpPr txBox="1"/>
          <p:nvPr/>
        </p:nvSpPr>
        <p:spPr>
          <a:xfrm>
            <a:off x="9257730" y="2607374"/>
            <a:ext cx="2771203" cy="1077026"/>
          </a:xfrm>
          <a:prstGeom prst="rect">
            <a:avLst/>
          </a:prstGeom>
          <a:noFill/>
        </p:spPr>
        <p:txBody>
          <a:bodyPr wrap="square" rtlCol="0">
            <a:spAutoFit/>
          </a:bodyPr>
          <a:lstStyle/>
          <a:p>
            <a:pPr algn="ctr"/>
            <a:r>
              <a:rPr lang="en-US" sz="2133" dirty="0">
                <a:solidFill>
                  <a:schemeClr val="tx1">
                    <a:lumMod val="65000"/>
                    <a:lumOff val="35000"/>
                  </a:schemeClr>
                </a:solidFill>
                <a:latin typeface="+mj-lt"/>
              </a:rPr>
              <a:t>Am Rhein </a:t>
            </a:r>
            <a:r>
              <a:rPr lang="en-US" sz="2133" dirty="0" err="1">
                <a:solidFill>
                  <a:schemeClr val="tx1">
                    <a:lumMod val="65000"/>
                    <a:lumOff val="35000"/>
                  </a:schemeClr>
                </a:solidFill>
                <a:latin typeface="+mj-lt"/>
              </a:rPr>
              <a:t>werden</a:t>
            </a:r>
            <a:br>
              <a:rPr lang="en-US" sz="2133" dirty="0">
                <a:solidFill>
                  <a:schemeClr val="tx1">
                    <a:lumMod val="65000"/>
                    <a:lumOff val="35000"/>
                  </a:schemeClr>
                </a:solidFill>
                <a:latin typeface="+mj-lt"/>
              </a:rPr>
            </a:br>
            <a:r>
              <a:rPr lang="en-US" sz="2133" dirty="0">
                <a:solidFill>
                  <a:schemeClr val="tx1">
                    <a:lumMod val="65000"/>
                    <a:lumOff val="35000"/>
                  </a:schemeClr>
                </a:solidFill>
                <a:latin typeface="+mj-lt"/>
              </a:rPr>
              <a:t>5x </a:t>
            </a:r>
            <a:r>
              <a:rPr lang="en-US" sz="2133" dirty="0" err="1">
                <a:solidFill>
                  <a:schemeClr val="tx1">
                    <a:lumMod val="65000"/>
                    <a:lumOff val="35000"/>
                  </a:schemeClr>
                </a:solidFill>
                <a:latin typeface="+mj-lt"/>
              </a:rPr>
              <a:t>mehr</a:t>
            </a:r>
            <a:r>
              <a:rPr lang="en-US" sz="2133" dirty="0">
                <a:solidFill>
                  <a:schemeClr val="tx1">
                    <a:lumMod val="65000"/>
                    <a:lumOff val="35000"/>
                  </a:schemeClr>
                </a:solidFill>
                <a:latin typeface="+mj-lt"/>
              </a:rPr>
              <a:t> </a:t>
            </a:r>
            <a:r>
              <a:rPr lang="en-US" sz="2133" dirty="0" err="1">
                <a:solidFill>
                  <a:schemeClr val="tx1">
                    <a:lumMod val="65000"/>
                    <a:lumOff val="35000"/>
                  </a:schemeClr>
                </a:solidFill>
                <a:latin typeface="+mj-lt"/>
              </a:rPr>
              <a:t>Güter</a:t>
            </a:r>
            <a:r>
              <a:rPr lang="en-US" sz="2133" dirty="0">
                <a:solidFill>
                  <a:schemeClr val="tx1">
                    <a:lumMod val="65000"/>
                    <a:lumOff val="35000"/>
                  </a:schemeClr>
                </a:solidFill>
                <a:latin typeface="+mj-lt"/>
              </a:rPr>
              <a:t> </a:t>
            </a:r>
            <a:r>
              <a:rPr lang="en-US" sz="2133" dirty="0" err="1">
                <a:solidFill>
                  <a:schemeClr val="tx1">
                    <a:lumMod val="65000"/>
                    <a:lumOff val="35000"/>
                  </a:schemeClr>
                </a:solidFill>
                <a:latin typeface="+mj-lt"/>
              </a:rPr>
              <a:t>transportiert</a:t>
            </a:r>
            <a:endParaRPr lang="en-US" sz="2133" dirty="0">
              <a:solidFill>
                <a:schemeClr val="tx1">
                  <a:lumMod val="65000"/>
                  <a:lumOff val="35000"/>
                </a:schemeClr>
              </a:solidFill>
              <a:latin typeface="+mj-lt"/>
            </a:endParaRPr>
          </a:p>
        </p:txBody>
      </p:sp>
      <p:sp>
        <p:nvSpPr>
          <p:cNvPr id="11" name="Textfeld 10">
            <a:extLst>
              <a:ext uri="{FF2B5EF4-FFF2-40B4-BE49-F238E27FC236}">
                <a16:creationId xmlns:a16="http://schemas.microsoft.com/office/drawing/2014/main" id="{A89974C6-F6EE-734A-326B-264FBC498B94}"/>
              </a:ext>
            </a:extLst>
          </p:cNvPr>
          <p:cNvSpPr txBox="1"/>
          <p:nvPr/>
        </p:nvSpPr>
        <p:spPr>
          <a:xfrm>
            <a:off x="293535" y="2232976"/>
            <a:ext cx="2021377" cy="748795"/>
          </a:xfrm>
          <a:prstGeom prst="rect">
            <a:avLst/>
          </a:prstGeom>
          <a:noFill/>
        </p:spPr>
        <p:txBody>
          <a:bodyPr wrap="square" rtlCol="0">
            <a:spAutoFit/>
          </a:bodyPr>
          <a:lstStyle/>
          <a:p>
            <a:pPr algn="ctr"/>
            <a:r>
              <a:rPr lang="en-GB" sz="2133" dirty="0">
                <a:solidFill>
                  <a:schemeClr val="tx1">
                    <a:lumMod val="65000"/>
                    <a:lumOff val="35000"/>
                  </a:schemeClr>
                </a:solidFill>
                <a:latin typeface="+mj-lt"/>
              </a:rPr>
              <a:t>Donau </a:t>
            </a:r>
            <a:r>
              <a:rPr lang="en-GB" sz="2133" dirty="0" err="1">
                <a:solidFill>
                  <a:schemeClr val="tx1">
                    <a:lumMod val="65000"/>
                    <a:lumOff val="35000"/>
                  </a:schemeClr>
                </a:solidFill>
                <a:latin typeface="+mj-lt"/>
              </a:rPr>
              <a:t>ist</a:t>
            </a:r>
            <a:r>
              <a:rPr lang="en-GB" sz="2133" dirty="0">
                <a:solidFill>
                  <a:schemeClr val="tx1">
                    <a:lumMod val="65000"/>
                    <a:lumOff val="35000"/>
                  </a:schemeClr>
                </a:solidFill>
                <a:latin typeface="+mj-lt"/>
              </a:rPr>
              <a:t> 2,7 x </a:t>
            </a:r>
            <a:r>
              <a:rPr lang="en-GB" sz="2133" dirty="0" err="1">
                <a:solidFill>
                  <a:schemeClr val="tx1">
                    <a:lumMod val="65000"/>
                    <a:lumOff val="35000"/>
                  </a:schemeClr>
                </a:solidFill>
                <a:latin typeface="+mj-lt"/>
              </a:rPr>
              <a:t>länger</a:t>
            </a:r>
            <a:endParaRPr lang="de-DE" sz="2133" dirty="0">
              <a:solidFill>
                <a:schemeClr val="tx1">
                  <a:lumMod val="65000"/>
                  <a:lumOff val="35000"/>
                </a:schemeClr>
              </a:solidFill>
              <a:latin typeface="+mj-lt"/>
            </a:endParaRPr>
          </a:p>
        </p:txBody>
      </p:sp>
      <p:sp>
        <p:nvSpPr>
          <p:cNvPr id="12" name="Textfeld 11">
            <a:extLst>
              <a:ext uri="{FF2B5EF4-FFF2-40B4-BE49-F238E27FC236}">
                <a16:creationId xmlns:a16="http://schemas.microsoft.com/office/drawing/2014/main" id="{31D0F2A0-9B18-C08C-D136-5BC360AA5AFC}"/>
              </a:ext>
            </a:extLst>
          </p:cNvPr>
          <p:cNvSpPr txBox="1"/>
          <p:nvPr/>
        </p:nvSpPr>
        <p:spPr>
          <a:xfrm>
            <a:off x="3987733" y="5424047"/>
            <a:ext cx="3910265" cy="1077026"/>
          </a:xfrm>
          <a:prstGeom prst="rect">
            <a:avLst/>
          </a:prstGeom>
          <a:noFill/>
        </p:spPr>
        <p:txBody>
          <a:bodyPr wrap="square" rtlCol="0">
            <a:spAutoFit/>
          </a:bodyPr>
          <a:lstStyle/>
          <a:p>
            <a:pPr algn="ctr"/>
            <a:r>
              <a:rPr lang="de-AT" sz="2133" dirty="0">
                <a:solidFill>
                  <a:schemeClr val="tx1">
                    <a:lumMod val="65000"/>
                    <a:lumOff val="35000"/>
                  </a:schemeClr>
                </a:solidFill>
                <a:latin typeface="+mj-lt"/>
              </a:rPr>
              <a:t>Donautransporte sind durch längere Distanzen gekennzeichnet.</a:t>
            </a:r>
            <a:endParaRPr lang="en-US" sz="2133" dirty="0">
              <a:solidFill>
                <a:schemeClr val="tx1">
                  <a:lumMod val="65000"/>
                  <a:lumOff val="35000"/>
                </a:schemeClr>
              </a:solidFill>
              <a:latin typeface="+mj-lt"/>
            </a:endParaRPr>
          </a:p>
        </p:txBody>
      </p:sp>
      <p:cxnSp>
        <p:nvCxnSpPr>
          <p:cNvPr id="13" name="Gerade Verbindung mit Pfeil 12">
            <a:extLst>
              <a:ext uri="{FF2B5EF4-FFF2-40B4-BE49-F238E27FC236}">
                <a16:creationId xmlns:a16="http://schemas.microsoft.com/office/drawing/2014/main" id="{4DB9611D-1E0F-4EB8-6A8D-7D44F748AE65}"/>
              </a:ext>
            </a:extLst>
          </p:cNvPr>
          <p:cNvCxnSpPr>
            <a:cxnSpLocks/>
          </p:cNvCxnSpPr>
          <p:nvPr/>
        </p:nvCxnSpPr>
        <p:spPr>
          <a:xfrm>
            <a:off x="2150154" y="2607374"/>
            <a:ext cx="401360" cy="0"/>
          </a:xfrm>
          <a:prstGeom prst="straightConnector1">
            <a:avLst/>
          </a:prstGeom>
          <a:ln>
            <a:solidFill>
              <a:srgbClr val="002E60"/>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14" name="Gerade Verbindung mit Pfeil 13">
            <a:extLst>
              <a:ext uri="{FF2B5EF4-FFF2-40B4-BE49-F238E27FC236}">
                <a16:creationId xmlns:a16="http://schemas.microsoft.com/office/drawing/2014/main" id="{1F0D7DCD-00AA-0D47-FFC6-EFA78AA2A0D9}"/>
              </a:ext>
            </a:extLst>
          </p:cNvPr>
          <p:cNvCxnSpPr>
            <a:cxnSpLocks/>
          </p:cNvCxnSpPr>
          <p:nvPr/>
        </p:nvCxnSpPr>
        <p:spPr>
          <a:xfrm flipH="1">
            <a:off x="9138985" y="3056645"/>
            <a:ext cx="427990" cy="0"/>
          </a:xfrm>
          <a:prstGeom prst="straightConnector1">
            <a:avLst/>
          </a:prstGeom>
          <a:ln>
            <a:solidFill>
              <a:srgbClr val="002E60"/>
            </a:solidFill>
            <a:headEnd type="none"/>
            <a:tailEnd type="triangle"/>
          </a:ln>
        </p:spPr>
        <p:style>
          <a:lnRef idx="1">
            <a:schemeClr val="accent1"/>
          </a:lnRef>
          <a:fillRef idx="0">
            <a:schemeClr val="accent1"/>
          </a:fillRef>
          <a:effectRef idx="0">
            <a:schemeClr val="accent1"/>
          </a:effectRef>
          <a:fontRef idx="minor">
            <a:schemeClr val="tx1"/>
          </a:fontRef>
        </p:style>
      </p:cxnSp>
      <p:sp>
        <p:nvSpPr>
          <p:cNvPr id="3" name="Fußzeilenplatzhalter 2">
            <a:extLst>
              <a:ext uri="{FF2B5EF4-FFF2-40B4-BE49-F238E27FC236}">
                <a16:creationId xmlns:a16="http://schemas.microsoft.com/office/drawing/2014/main" id="{B427AB5C-DC4B-E698-E621-555158E58C8D}"/>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dirty="0">
                <a:cs typeface="Arial" panose="020B0604020202020204" pitchFamily="34" charset="0"/>
              </a:rPr>
              <a:t>Europäische Wasserstraßen: Strukturen, Bedeutung und die Rolle der Donau</a:t>
            </a:r>
            <a:endParaRPr lang="de-AT" dirty="0"/>
          </a:p>
        </p:txBody>
      </p:sp>
    </p:spTree>
    <p:extLst>
      <p:ext uri="{BB962C8B-B14F-4D97-AF65-F5344CB8AC3E}">
        <p14:creationId xmlns:p14="http://schemas.microsoft.com/office/powerpoint/2010/main" val="3669451776"/>
      </p:ext>
    </p:extLst>
  </p:cSld>
  <p:clrMapOvr>
    <a:masterClrMapping/>
  </p:clrMapOvr>
  <p:transition spd="slow">
    <p:push/>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D54BA88-5514-4DE4-D0FE-121E4E1B14AF}"/>
              </a:ext>
            </a:extLst>
          </p:cNvPr>
          <p:cNvSpPr>
            <a:spLocks noGrp="1"/>
          </p:cNvSpPr>
          <p:nvPr>
            <p:ph type="title"/>
          </p:nvPr>
        </p:nvSpPr>
        <p:spPr>
          <a:xfrm>
            <a:off x="592538" y="640040"/>
            <a:ext cx="9237262" cy="792976"/>
          </a:xfrm>
        </p:spPr>
        <p:txBody>
          <a:bodyPr/>
          <a:lstStyle/>
          <a:p>
            <a:r>
              <a:rPr lang="de-AT" dirty="0"/>
              <a:t>Der Rhein</a:t>
            </a:r>
          </a:p>
        </p:txBody>
      </p:sp>
      <p:sp>
        <p:nvSpPr>
          <p:cNvPr id="3" name="Inhaltsplatzhalter 2">
            <a:extLst>
              <a:ext uri="{FF2B5EF4-FFF2-40B4-BE49-F238E27FC236}">
                <a16:creationId xmlns:a16="http://schemas.microsoft.com/office/drawing/2014/main" id="{86D8C5D2-DE11-24BA-6AC5-530585291B09}"/>
              </a:ext>
            </a:extLst>
          </p:cNvPr>
          <p:cNvSpPr>
            <a:spLocks noGrp="1"/>
          </p:cNvSpPr>
          <p:nvPr>
            <p:ph idx="1"/>
          </p:nvPr>
        </p:nvSpPr>
        <p:spPr>
          <a:xfrm>
            <a:off x="592538" y="2085975"/>
            <a:ext cx="6722405" cy="4090988"/>
          </a:xfrm>
        </p:spPr>
        <p:txBody>
          <a:bodyPr/>
          <a:lstStyle/>
          <a:p>
            <a:r>
              <a:rPr lang="de-AT" dirty="0"/>
              <a:t>Rhein = wichtigste und verkehrsreichste Binnenwasserstraße in Europa </a:t>
            </a:r>
          </a:p>
          <a:p>
            <a:endParaRPr lang="de-AT" dirty="0"/>
          </a:p>
          <a:p>
            <a:r>
              <a:rPr lang="de-AT" dirty="0"/>
              <a:t>80 % des europäischen Güterverkehrs in der Binnenschifffahrt </a:t>
            </a:r>
          </a:p>
          <a:p>
            <a:endParaRPr lang="de-AT" dirty="0"/>
          </a:p>
          <a:p>
            <a:r>
              <a:rPr lang="de-AT" dirty="0"/>
              <a:t>jährlich knapp 200.000 Schiffe (550 Schiffe pro Tag)</a:t>
            </a:r>
          </a:p>
          <a:p>
            <a:endParaRPr lang="de-AT" dirty="0"/>
          </a:p>
          <a:p>
            <a:r>
              <a:rPr lang="de-AT" dirty="0"/>
              <a:t>von Basel (Schweiz) nach Rotterdam (Niederlande)</a:t>
            </a:r>
          </a:p>
          <a:p>
            <a:endParaRPr lang="de-AT" dirty="0"/>
          </a:p>
          <a:p>
            <a:r>
              <a:rPr lang="de-AT" dirty="0"/>
              <a:t>Länge von 1.233 km, davon 885 km schiffbar</a:t>
            </a:r>
          </a:p>
          <a:p>
            <a:endParaRPr lang="de-AT" dirty="0"/>
          </a:p>
        </p:txBody>
      </p:sp>
      <p:sp>
        <p:nvSpPr>
          <p:cNvPr id="4" name="Datumsplatzhalter 3">
            <a:extLst>
              <a:ext uri="{FF2B5EF4-FFF2-40B4-BE49-F238E27FC236}">
                <a16:creationId xmlns:a16="http://schemas.microsoft.com/office/drawing/2014/main" id="{65314776-B00D-A150-AE3E-9B2E6D556492}"/>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16D722D8-7144-EF53-B7E7-4A8AA997C1E3}"/>
              </a:ext>
            </a:extLst>
          </p:cNvPr>
          <p:cNvSpPr>
            <a:spLocks noGrp="1"/>
          </p:cNvSpPr>
          <p:nvPr>
            <p:ph type="sldNum" sz="quarter" idx="12"/>
          </p:nvPr>
        </p:nvSpPr>
        <p:spPr/>
        <p:txBody>
          <a:bodyPr/>
          <a:lstStyle/>
          <a:p>
            <a:fld id="{0AF89F37-6AD9-4F74-BC17-19E39A25D257}" type="slidenum">
              <a:rPr lang="de-AT" smtClean="0"/>
              <a:pPr/>
              <a:t>44</a:t>
            </a:fld>
            <a:endParaRPr lang="de-AT"/>
          </a:p>
        </p:txBody>
      </p:sp>
      <p:sp>
        <p:nvSpPr>
          <p:cNvPr id="9" name="Textfeld 12">
            <a:extLst>
              <a:ext uri="{FF2B5EF4-FFF2-40B4-BE49-F238E27FC236}">
                <a16:creationId xmlns:a16="http://schemas.microsoft.com/office/drawing/2014/main" id="{5CE502F6-C6D2-C179-FA7A-70D0D41AB380}"/>
              </a:ext>
            </a:extLst>
          </p:cNvPr>
          <p:cNvSpPr txBox="1"/>
          <p:nvPr/>
        </p:nvSpPr>
        <p:spPr>
          <a:xfrm>
            <a:off x="8218916" y="6475254"/>
            <a:ext cx="3582559" cy="246221"/>
          </a:xfrm>
          <a:prstGeom prst="rect">
            <a:avLst/>
          </a:prstGeom>
          <a:noFill/>
        </p:spPr>
        <p:txBody>
          <a:bodyPr wrap="square">
            <a:spAutoFit/>
          </a:bodyPr>
          <a:lstStyle/>
          <a:p>
            <a:pPr algn="r"/>
            <a:r>
              <a:rPr lang="de-AT" sz="1000" dirty="0">
                <a:solidFill>
                  <a:schemeClr val="tx2"/>
                </a:solidFill>
                <a:latin typeface="+mj-lt"/>
                <a:cs typeface="Mangal Pro" panose="00000500000000000000" pitchFamily="2" charset="0"/>
              </a:rPr>
              <a:t>Bild: </a:t>
            </a:r>
            <a:r>
              <a:rPr lang="en-US" sz="1000" dirty="0" err="1">
                <a:solidFill>
                  <a:schemeClr val="tx2"/>
                </a:solidFill>
                <a:latin typeface="+mj-lt"/>
                <a:cs typeface="Mangal Pro" panose="00000500000000000000" pitchFamily="2" charset="0"/>
              </a:rPr>
              <a:t>Ulamm</a:t>
            </a:r>
            <a:r>
              <a:rPr lang="en-US" sz="1000" dirty="0">
                <a:solidFill>
                  <a:schemeClr val="tx2"/>
                </a:solidFill>
                <a:latin typeface="+mj-lt"/>
                <a:cs typeface="Mangal Pro" panose="00000500000000000000" pitchFamily="2" charset="0"/>
              </a:rPr>
              <a:t>, CC BY-SA 3.0 via Wikimedia Commons</a:t>
            </a:r>
            <a:endParaRPr lang="de-AT" sz="1000" dirty="0">
              <a:solidFill>
                <a:schemeClr val="tx2"/>
              </a:solidFill>
              <a:latin typeface="+mj-lt"/>
              <a:cs typeface="Mangal Pro" panose="00000500000000000000" pitchFamily="2" charset="0"/>
            </a:endParaRPr>
          </a:p>
        </p:txBody>
      </p:sp>
      <p:pic>
        <p:nvPicPr>
          <p:cNvPr id="10" name="Picture Placeholder 7" descr="A map of a river&#10;&#10;Description automatically generated">
            <a:extLst>
              <a:ext uri="{FF2B5EF4-FFF2-40B4-BE49-F238E27FC236}">
                <a16:creationId xmlns:a16="http://schemas.microsoft.com/office/drawing/2014/main" id="{4F7F64EC-B8C9-F53E-A396-1BD64AF1EECF}"/>
              </a:ext>
            </a:extLst>
          </p:cNvPr>
          <p:cNvPicPr>
            <a:picLocks noChangeAspect="1"/>
          </p:cNvPicPr>
          <p:nvPr/>
        </p:nvPicPr>
        <p:blipFill rotWithShape="1">
          <a:blip r:embed="rId3" cstate="screen">
            <a:extLst>
              <a:ext uri="{28A0092B-C50C-407E-A947-70E740481C1C}">
                <a14:useLocalDpi xmlns:a14="http://schemas.microsoft.com/office/drawing/2010/main" val="0"/>
              </a:ext>
            </a:extLst>
          </a:blip>
          <a:srcRect t="-138"/>
          <a:stretch/>
        </p:blipFill>
        <p:spPr>
          <a:xfrm>
            <a:off x="7987701" y="1433016"/>
            <a:ext cx="3504190" cy="4923334"/>
          </a:xfrm>
          <a:prstGeom prst="rect">
            <a:avLst/>
          </a:prstGeom>
        </p:spPr>
      </p:pic>
      <p:sp>
        <p:nvSpPr>
          <p:cNvPr id="7" name="Fußzeilenplatzhalter 2">
            <a:extLst>
              <a:ext uri="{FF2B5EF4-FFF2-40B4-BE49-F238E27FC236}">
                <a16:creationId xmlns:a16="http://schemas.microsoft.com/office/drawing/2014/main" id="{2100A779-6CE0-FCE3-6E31-795C16F29C55}"/>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dirty="0">
                <a:cs typeface="Arial" panose="020B0604020202020204" pitchFamily="34" charset="0"/>
              </a:rPr>
              <a:t>Europäische Wasserstraßen: Strukturen, Bedeutung und die Rolle der Donau</a:t>
            </a:r>
            <a:endParaRPr lang="de-AT" dirty="0"/>
          </a:p>
        </p:txBody>
      </p:sp>
    </p:spTree>
    <p:extLst>
      <p:ext uri="{BB962C8B-B14F-4D97-AF65-F5344CB8AC3E}">
        <p14:creationId xmlns:p14="http://schemas.microsoft.com/office/powerpoint/2010/main" val="2286925678"/>
      </p:ext>
    </p:extLst>
  </p:cSld>
  <p:clrMapOvr>
    <a:masterClrMapping/>
  </p:clrMapOvr>
  <p:transition spd="slow">
    <p:push/>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25395B9-B17C-DD17-D0FF-8CEDE464E09D}"/>
              </a:ext>
            </a:extLst>
          </p:cNvPr>
          <p:cNvSpPr>
            <a:spLocks noGrp="1"/>
          </p:cNvSpPr>
          <p:nvPr>
            <p:ph type="title"/>
          </p:nvPr>
        </p:nvSpPr>
        <p:spPr>
          <a:xfrm>
            <a:off x="592537" y="640040"/>
            <a:ext cx="9151537" cy="792976"/>
          </a:xfrm>
        </p:spPr>
        <p:txBody>
          <a:bodyPr/>
          <a:lstStyle/>
          <a:p>
            <a:r>
              <a:rPr lang="de-AT" dirty="0"/>
              <a:t>Die Donau</a:t>
            </a:r>
          </a:p>
        </p:txBody>
      </p:sp>
      <p:sp>
        <p:nvSpPr>
          <p:cNvPr id="3" name="Inhaltsplatzhalter 2">
            <a:extLst>
              <a:ext uri="{FF2B5EF4-FFF2-40B4-BE49-F238E27FC236}">
                <a16:creationId xmlns:a16="http://schemas.microsoft.com/office/drawing/2014/main" id="{A8A5EDCD-C452-EA51-0D50-25AFB789B898}"/>
              </a:ext>
            </a:extLst>
          </p:cNvPr>
          <p:cNvSpPr>
            <a:spLocks noGrp="1"/>
          </p:cNvSpPr>
          <p:nvPr>
            <p:ph idx="1"/>
          </p:nvPr>
        </p:nvSpPr>
        <p:spPr>
          <a:xfrm>
            <a:off x="592537" y="1825625"/>
            <a:ext cx="10237387" cy="4351338"/>
          </a:xfrm>
        </p:spPr>
        <p:txBody>
          <a:bodyPr/>
          <a:lstStyle/>
          <a:p>
            <a:r>
              <a:rPr lang="de-AT" dirty="0"/>
              <a:t>vom Schwarzwald (Deutschland) bis ins Schwarze Meer (Rumänien und Ukraine) </a:t>
            </a:r>
          </a:p>
          <a:p>
            <a:r>
              <a:rPr lang="de-AT" dirty="0"/>
              <a:t>10 Anrainerstaaten: Deutschland, Österreich, Slowakei, Ungarn, Kroatien, Serbien, Bulgarien, Rumänien, Moldau, Ukraine</a:t>
            </a:r>
          </a:p>
          <a:p>
            <a:r>
              <a:rPr lang="de-AT" dirty="0"/>
              <a:t>internationalster Strom der Welt</a:t>
            </a:r>
          </a:p>
          <a:p>
            <a:r>
              <a:rPr lang="de-AT" dirty="0"/>
              <a:t>2.845 km lang, 2.415 km schiffbar</a:t>
            </a:r>
          </a:p>
          <a:p>
            <a:endParaRPr lang="de-AT" dirty="0"/>
          </a:p>
        </p:txBody>
      </p:sp>
      <p:sp>
        <p:nvSpPr>
          <p:cNvPr id="4" name="Datumsplatzhalter 3">
            <a:extLst>
              <a:ext uri="{FF2B5EF4-FFF2-40B4-BE49-F238E27FC236}">
                <a16:creationId xmlns:a16="http://schemas.microsoft.com/office/drawing/2014/main" id="{A37EF3F5-F445-F170-7523-1AAF0A4DC7C2}"/>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CB3100E5-6F5D-E44D-2C6F-73210CAE0CC4}"/>
              </a:ext>
            </a:extLst>
          </p:cNvPr>
          <p:cNvSpPr>
            <a:spLocks noGrp="1"/>
          </p:cNvSpPr>
          <p:nvPr>
            <p:ph type="sldNum" sz="quarter" idx="12"/>
          </p:nvPr>
        </p:nvSpPr>
        <p:spPr/>
        <p:txBody>
          <a:bodyPr/>
          <a:lstStyle/>
          <a:p>
            <a:fld id="{0AF89F37-6AD9-4F74-BC17-19E39A25D257}" type="slidenum">
              <a:rPr lang="de-AT" smtClean="0"/>
              <a:pPr/>
              <a:t>45</a:t>
            </a:fld>
            <a:endParaRPr lang="de-AT"/>
          </a:p>
        </p:txBody>
      </p:sp>
      <p:pic>
        <p:nvPicPr>
          <p:cNvPr id="7" name="Picture 5">
            <a:extLst>
              <a:ext uri="{FF2B5EF4-FFF2-40B4-BE49-F238E27FC236}">
                <a16:creationId xmlns:a16="http://schemas.microsoft.com/office/drawing/2014/main" id="{582F8267-4BE6-332C-6064-BF97977E2B3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55889" y="3714050"/>
            <a:ext cx="6289675" cy="2824862"/>
          </a:xfrm>
          <a:prstGeom prst="rect">
            <a:avLst/>
          </a:prstGeom>
        </p:spPr>
      </p:pic>
      <p:sp>
        <p:nvSpPr>
          <p:cNvPr id="8" name="Textfeld 12">
            <a:extLst>
              <a:ext uri="{FF2B5EF4-FFF2-40B4-BE49-F238E27FC236}">
                <a16:creationId xmlns:a16="http://schemas.microsoft.com/office/drawing/2014/main" id="{A9B7E063-64AB-D07F-B44D-1E89E1CC5FA5}"/>
              </a:ext>
            </a:extLst>
          </p:cNvPr>
          <p:cNvSpPr txBox="1"/>
          <p:nvPr/>
        </p:nvSpPr>
        <p:spPr>
          <a:xfrm>
            <a:off x="8380841" y="6292691"/>
            <a:ext cx="3313871" cy="246221"/>
          </a:xfrm>
          <a:prstGeom prst="rect">
            <a:avLst/>
          </a:prstGeom>
          <a:noFill/>
        </p:spPr>
        <p:txBody>
          <a:bodyPr wrap="square">
            <a:spAutoFit/>
          </a:bodyPr>
          <a:lstStyle/>
          <a:p>
            <a:pPr algn="r"/>
            <a:r>
              <a:rPr lang="de-AT" sz="1000" dirty="0">
                <a:solidFill>
                  <a:schemeClr val="tx2"/>
                </a:solidFill>
                <a:latin typeface="+mj-lt"/>
                <a:cs typeface="Mangal Pro" panose="00000500000000000000" pitchFamily="2" charset="0"/>
              </a:rPr>
              <a:t>Bild: </a:t>
            </a:r>
            <a:r>
              <a:rPr lang="de-AT" sz="1000" dirty="0" err="1">
                <a:solidFill>
                  <a:schemeClr val="tx2"/>
                </a:solidFill>
                <a:latin typeface="+mj-lt"/>
                <a:cs typeface="Mangal Pro" panose="00000500000000000000" pitchFamily="2" charset="0"/>
              </a:rPr>
              <a:t>viadonau</a:t>
            </a:r>
            <a:endParaRPr lang="de-AT" sz="1000" dirty="0">
              <a:solidFill>
                <a:schemeClr val="tx2"/>
              </a:solidFill>
              <a:latin typeface="+mj-lt"/>
              <a:cs typeface="Mangal Pro" panose="00000500000000000000" pitchFamily="2" charset="0"/>
            </a:endParaRPr>
          </a:p>
        </p:txBody>
      </p:sp>
      <p:sp>
        <p:nvSpPr>
          <p:cNvPr id="9" name="Fußzeilenplatzhalter 2">
            <a:extLst>
              <a:ext uri="{FF2B5EF4-FFF2-40B4-BE49-F238E27FC236}">
                <a16:creationId xmlns:a16="http://schemas.microsoft.com/office/drawing/2014/main" id="{3EE23A55-DC4E-E6BC-090F-8BE28DBD84EC}"/>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dirty="0">
                <a:cs typeface="Arial" panose="020B0604020202020204" pitchFamily="34" charset="0"/>
              </a:rPr>
              <a:t>Europäische Wasserstraßen: Strukturen, Bedeutung und die Rolle der Donau</a:t>
            </a:r>
            <a:endParaRPr lang="de-AT" dirty="0"/>
          </a:p>
        </p:txBody>
      </p:sp>
    </p:spTree>
    <p:extLst>
      <p:ext uri="{BB962C8B-B14F-4D97-AF65-F5344CB8AC3E}">
        <p14:creationId xmlns:p14="http://schemas.microsoft.com/office/powerpoint/2010/main" val="4205360064"/>
      </p:ext>
    </p:extLst>
  </p:cSld>
  <p:clrMapOvr>
    <a:masterClrMapping/>
  </p:clrMapOvr>
  <p:transition spd="slow">
    <p:push/>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umsplatzhalter 1">
            <a:extLst>
              <a:ext uri="{FF2B5EF4-FFF2-40B4-BE49-F238E27FC236}">
                <a16:creationId xmlns:a16="http://schemas.microsoft.com/office/drawing/2014/main" id="{8DBBB9B6-7DC1-B2A2-38A9-D90BDDFDD541}"/>
              </a:ext>
            </a:extLst>
          </p:cNvPr>
          <p:cNvSpPr>
            <a:spLocks noGrp="1"/>
          </p:cNvSpPr>
          <p:nvPr>
            <p:ph type="dt" sz="half" idx="10"/>
          </p:nvPr>
        </p:nvSpPr>
        <p:spPr/>
        <p:txBody>
          <a:bodyPr/>
          <a:lstStyle/>
          <a:p>
            <a:r>
              <a:rPr lang="de-AT"/>
              <a:t>Folie</a:t>
            </a:r>
          </a:p>
        </p:txBody>
      </p:sp>
      <p:sp>
        <p:nvSpPr>
          <p:cNvPr id="4" name="Foliennummernplatzhalter 3">
            <a:extLst>
              <a:ext uri="{FF2B5EF4-FFF2-40B4-BE49-F238E27FC236}">
                <a16:creationId xmlns:a16="http://schemas.microsoft.com/office/drawing/2014/main" id="{E083A32E-CA9D-1278-620B-F8305136E888}"/>
              </a:ext>
            </a:extLst>
          </p:cNvPr>
          <p:cNvSpPr>
            <a:spLocks noGrp="1"/>
          </p:cNvSpPr>
          <p:nvPr>
            <p:ph type="sldNum" sz="quarter" idx="12"/>
          </p:nvPr>
        </p:nvSpPr>
        <p:spPr/>
        <p:txBody>
          <a:bodyPr/>
          <a:lstStyle/>
          <a:p>
            <a:fld id="{0AF89F37-6AD9-4F74-BC17-19E39A25D257}" type="slidenum">
              <a:rPr lang="de-AT" smtClean="0"/>
              <a:pPr/>
              <a:t>46</a:t>
            </a:fld>
            <a:endParaRPr lang="de-AT"/>
          </a:p>
        </p:txBody>
      </p:sp>
      <p:sp>
        <p:nvSpPr>
          <p:cNvPr id="5" name="Titel 4">
            <a:extLst>
              <a:ext uri="{FF2B5EF4-FFF2-40B4-BE49-F238E27FC236}">
                <a16:creationId xmlns:a16="http://schemas.microsoft.com/office/drawing/2014/main" id="{BE6252A2-4C60-6A0C-8BFB-23215F7373C9}"/>
              </a:ext>
            </a:extLst>
          </p:cNvPr>
          <p:cNvSpPr>
            <a:spLocks noGrp="1"/>
          </p:cNvSpPr>
          <p:nvPr>
            <p:ph type="title"/>
          </p:nvPr>
        </p:nvSpPr>
        <p:spPr/>
        <p:txBody>
          <a:bodyPr/>
          <a:lstStyle/>
          <a:p>
            <a:r>
              <a:rPr lang="de-AT" dirty="0"/>
              <a:t>Donau und Rhein: Verlauf</a:t>
            </a:r>
          </a:p>
        </p:txBody>
      </p:sp>
      <p:pic>
        <p:nvPicPr>
          <p:cNvPr id="7" name="Media Placeholder 9">
            <a:extLst>
              <a:ext uri="{FF2B5EF4-FFF2-40B4-BE49-F238E27FC236}">
                <a16:creationId xmlns:a16="http://schemas.microsoft.com/office/drawing/2014/main" id="{89FC6565-696F-293C-6A9F-3C98A571E6B5}"/>
              </a:ext>
            </a:extLst>
          </p:cNvPr>
          <p:cNvPicPr>
            <a:picLocks noChangeAspect="1"/>
          </p:cNvPicPr>
          <p:nvPr/>
        </p:nvPicPr>
        <p:blipFill rotWithShape="1">
          <a:blip r:embed="rId3" cstate="screen">
            <a:extLst>
              <a:ext uri="{28A0092B-C50C-407E-A947-70E740481C1C}">
                <a14:useLocalDpi xmlns:a14="http://schemas.microsoft.com/office/drawing/2010/main" val="0"/>
              </a:ext>
            </a:extLst>
          </a:blip>
          <a:srcRect/>
          <a:stretch/>
        </p:blipFill>
        <p:spPr>
          <a:xfrm>
            <a:off x="1523998" y="1822510"/>
            <a:ext cx="4182077" cy="2673289"/>
          </a:xfrm>
          <a:prstGeom prst="rect">
            <a:avLst/>
          </a:prstGeom>
        </p:spPr>
      </p:pic>
      <p:pic>
        <p:nvPicPr>
          <p:cNvPr id="8" name="Picture 13">
            <a:extLst>
              <a:ext uri="{FF2B5EF4-FFF2-40B4-BE49-F238E27FC236}">
                <a16:creationId xmlns:a16="http://schemas.microsoft.com/office/drawing/2014/main" id="{A5A808FA-E618-25C9-15CA-DC4D47630137}"/>
              </a:ext>
            </a:extLst>
          </p:cNvPr>
          <p:cNvPicPr>
            <a:picLocks noChangeAspect="1"/>
          </p:cNvPicPr>
          <p:nvPr/>
        </p:nvPicPr>
        <p:blipFill rotWithShape="1">
          <a:blip r:embed="rId4" cstate="screen">
            <a:extLst>
              <a:ext uri="{28A0092B-C50C-407E-A947-70E740481C1C}">
                <a14:useLocalDpi xmlns:a14="http://schemas.microsoft.com/office/drawing/2010/main" val="0"/>
              </a:ext>
            </a:extLst>
          </a:blip>
          <a:srcRect/>
          <a:stretch/>
        </p:blipFill>
        <p:spPr>
          <a:xfrm>
            <a:off x="6253985" y="1812044"/>
            <a:ext cx="4033015" cy="2679592"/>
          </a:xfrm>
          <a:prstGeom prst="rect">
            <a:avLst/>
          </a:prstGeom>
        </p:spPr>
      </p:pic>
      <p:sp>
        <p:nvSpPr>
          <p:cNvPr id="11" name="Text Placeholder 8">
            <a:extLst>
              <a:ext uri="{FF2B5EF4-FFF2-40B4-BE49-F238E27FC236}">
                <a16:creationId xmlns:a16="http://schemas.microsoft.com/office/drawing/2014/main" id="{E35E2264-7075-BCF5-4132-CA770A5EA7CF}"/>
              </a:ext>
            </a:extLst>
          </p:cNvPr>
          <p:cNvSpPr txBox="1">
            <a:spLocks/>
          </p:cNvSpPr>
          <p:nvPr/>
        </p:nvSpPr>
        <p:spPr>
          <a:xfrm>
            <a:off x="1523998" y="4597956"/>
            <a:ext cx="4207764" cy="287337"/>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de-AT" dirty="0">
                <a:hlinkClick r:id="rId5"/>
              </a:rPr>
              <a:t>https://studyflix.de/erdkunde/donau-verlauf-5762?topic_id=541</a:t>
            </a:r>
            <a:endParaRPr lang="de-AT" dirty="0"/>
          </a:p>
        </p:txBody>
      </p:sp>
      <p:sp>
        <p:nvSpPr>
          <p:cNvPr id="12" name="Text Placeholder 8">
            <a:extLst>
              <a:ext uri="{FF2B5EF4-FFF2-40B4-BE49-F238E27FC236}">
                <a16:creationId xmlns:a16="http://schemas.microsoft.com/office/drawing/2014/main" id="{54E7D29C-C59C-3CBB-CD1C-16CEE962E8CE}"/>
              </a:ext>
            </a:extLst>
          </p:cNvPr>
          <p:cNvSpPr txBox="1">
            <a:spLocks/>
          </p:cNvSpPr>
          <p:nvPr/>
        </p:nvSpPr>
        <p:spPr>
          <a:xfrm>
            <a:off x="6253986" y="4596439"/>
            <a:ext cx="4393377" cy="670886"/>
          </a:xfrm>
          <a:prstGeom prst="rect">
            <a:avLst/>
          </a:prstGeom>
        </p:spPr>
        <p:txBody>
          <a:bodyPr vert="horz" lIns="0" tIns="0" rIns="0" bIns="0" rtlCol="0" anchor="ctr" anchorCtr="0">
            <a:normAutofit/>
          </a:bodyPr>
          <a:lstStyle>
            <a:lvl1pPr marL="0" indent="0" algn="l" defTabSz="914400" rtl="0" eaLnBrk="1" latinLnBrk="0" hangingPunct="1">
              <a:lnSpc>
                <a:spcPct val="100000"/>
              </a:lnSpc>
              <a:spcBef>
                <a:spcPts val="1000"/>
              </a:spcBef>
              <a:buFont typeface="Arial" panose="020B0604020202020204" pitchFamily="34" charset="0"/>
              <a:buNone/>
              <a:defRPr sz="1800" b="0" i="0" kern="1200">
                <a:solidFill>
                  <a:schemeClr val="tx1"/>
                </a:solidFill>
                <a:latin typeface="Oswald" pitchFamily="2" charset="77"/>
                <a:ea typeface="+mn-ea"/>
                <a:cs typeface="+mn-cs"/>
              </a:defRPr>
            </a:lvl1pPr>
            <a:lvl2pPr marL="685800" indent="-228600" algn="l" defTabSz="914400" rtl="0" eaLnBrk="1" latinLnBrk="0" hangingPunct="1">
              <a:lnSpc>
                <a:spcPct val="100000"/>
              </a:lnSpc>
              <a:spcBef>
                <a:spcPts val="500"/>
              </a:spcBef>
              <a:buFont typeface="Arial" panose="020B0604020202020204" pitchFamily="34" charset="0"/>
              <a:buChar char="•"/>
              <a:defRPr sz="2400" b="0" i="0" kern="1200">
                <a:solidFill>
                  <a:schemeClr val="tx1"/>
                </a:solidFill>
                <a:latin typeface="Oswald" pitchFamily="2" charset="77"/>
                <a:ea typeface="+mn-ea"/>
                <a:cs typeface="+mn-cs"/>
              </a:defRPr>
            </a:lvl2pPr>
            <a:lvl3pPr marL="1143000" indent="-228600" algn="l" defTabSz="914400" rtl="0" eaLnBrk="1" latinLnBrk="0" hangingPunct="1">
              <a:lnSpc>
                <a:spcPct val="100000"/>
              </a:lnSpc>
              <a:spcBef>
                <a:spcPts val="500"/>
              </a:spcBef>
              <a:buFont typeface="Arial" panose="020B0604020202020204" pitchFamily="34" charset="0"/>
              <a:buChar char="•"/>
              <a:defRPr sz="2000" b="0" i="0" kern="1200">
                <a:solidFill>
                  <a:schemeClr val="tx1"/>
                </a:solidFill>
                <a:latin typeface="Oswald" pitchFamily="2" charset="77"/>
                <a:ea typeface="+mn-ea"/>
                <a:cs typeface="+mn-cs"/>
              </a:defRPr>
            </a:lvl3pPr>
            <a:lvl4pPr marL="1600200" indent="-228600" algn="l" defTabSz="914400" rtl="0" eaLnBrk="1" latinLnBrk="0" hangingPunct="1">
              <a:lnSpc>
                <a:spcPct val="100000"/>
              </a:lnSpc>
              <a:spcBef>
                <a:spcPts val="500"/>
              </a:spcBef>
              <a:buFont typeface="Arial" panose="020B0604020202020204" pitchFamily="34" charset="0"/>
              <a:buChar char="•"/>
              <a:defRPr sz="1800" b="0" i="0" kern="1200">
                <a:solidFill>
                  <a:schemeClr val="tx1"/>
                </a:solidFill>
                <a:latin typeface="Oswald" pitchFamily="2" charset="77"/>
                <a:ea typeface="+mn-ea"/>
                <a:cs typeface="+mn-cs"/>
              </a:defRPr>
            </a:lvl4pPr>
            <a:lvl5pPr marL="2057400" indent="-228600" algn="l" defTabSz="914400" rtl="0" eaLnBrk="1" latinLnBrk="0" hangingPunct="1">
              <a:lnSpc>
                <a:spcPct val="100000"/>
              </a:lnSpc>
              <a:spcBef>
                <a:spcPts val="500"/>
              </a:spcBef>
              <a:buFont typeface="Arial" panose="020B0604020202020204" pitchFamily="34" charset="0"/>
              <a:buChar char="•"/>
              <a:defRPr sz="1800" b="0" i="0" kern="1200">
                <a:solidFill>
                  <a:schemeClr val="tx1"/>
                </a:solidFill>
                <a:latin typeface="Oswald" pitchFamily="2"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de-AT" dirty="0">
                <a:latin typeface="+mn-lt"/>
                <a:hlinkClick r:id="rId6">
                  <a:extLst>
                    <a:ext uri="{A12FA001-AC4F-418D-AE19-62706E023703}">
                      <ahyp:hlinkClr xmlns:ahyp="http://schemas.microsoft.com/office/drawing/2018/hyperlinkcolor" val="tx"/>
                    </a:ext>
                  </a:extLst>
                </a:hlinkClick>
              </a:rPr>
              <a:t>https://studyflix.de/erdkunde/rhein-verlauf-6059</a:t>
            </a:r>
            <a:endParaRPr lang="de-AT" dirty="0">
              <a:latin typeface="+mn-lt"/>
            </a:endParaRPr>
          </a:p>
        </p:txBody>
      </p:sp>
      <p:sp>
        <p:nvSpPr>
          <p:cNvPr id="6" name="Fußzeilenplatzhalter 2">
            <a:extLst>
              <a:ext uri="{FF2B5EF4-FFF2-40B4-BE49-F238E27FC236}">
                <a16:creationId xmlns:a16="http://schemas.microsoft.com/office/drawing/2014/main" id="{037785C9-1256-A268-08B0-41A69BFF5D26}"/>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dirty="0">
                <a:cs typeface="Arial" panose="020B0604020202020204" pitchFamily="34" charset="0"/>
              </a:rPr>
              <a:t>Europäische Wasserstraßen: Strukturen, Bedeutung und die Rolle der Donau</a:t>
            </a:r>
            <a:endParaRPr lang="de-AT" dirty="0"/>
          </a:p>
        </p:txBody>
      </p:sp>
    </p:spTree>
    <p:extLst>
      <p:ext uri="{BB962C8B-B14F-4D97-AF65-F5344CB8AC3E}">
        <p14:creationId xmlns:p14="http://schemas.microsoft.com/office/powerpoint/2010/main" val="2621908563"/>
      </p:ext>
    </p:extLst>
  </p:cSld>
  <p:clrMapOvr>
    <a:masterClrMapping/>
  </p:clrMapOvr>
  <p:transition spd="slow">
    <p:push/>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5665785-09B4-AA8A-4ADE-BDF8B715D1F8}"/>
              </a:ext>
            </a:extLst>
          </p:cNvPr>
          <p:cNvSpPr>
            <a:spLocks noGrp="1"/>
          </p:cNvSpPr>
          <p:nvPr>
            <p:ph type="title"/>
          </p:nvPr>
        </p:nvSpPr>
        <p:spPr/>
        <p:txBody>
          <a:bodyPr/>
          <a:lstStyle/>
          <a:p>
            <a:r>
              <a:rPr lang="de-AT" dirty="0"/>
              <a:t>Rhein-Main-Donau Korridor</a:t>
            </a:r>
          </a:p>
        </p:txBody>
      </p:sp>
      <p:sp>
        <p:nvSpPr>
          <p:cNvPr id="3" name="Inhaltsplatzhalter 2">
            <a:extLst>
              <a:ext uri="{FF2B5EF4-FFF2-40B4-BE49-F238E27FC236}">
                <a16:creationId xmlns:a16="http://schemas.microsoft.com/office/drawing/2014/main" id="{82DB302D-F998-D784-E3C4-9134A49A14CE}"/>
              </a:ext>
            </a:extLst>
          </p:cNvPr>
          <p:cNvSpPr>
            <a:spLocks noGrp="1"/>
          </p:cNvSpPr>
          <p:nvPr>
            <p:ph idx="1"/>
          </p:nvPr>
        </p:nvSpPr>
        <p:spPr>
          <a:xfrm>
            <a:off x="592538" y="1825625"/>
            <a:ext cx="3865162" cy="4351338"/>
          </a:xfrm>
        </p:spPr>
        <p:txBody>
          <a:bodyPr/>
          <a:lstStyle/>
          <a:p>
            <a:r>
              <a:rPr lang="de-AT" sz="2400" dirty="0"/>
              <a:t>Gesamtlänge: 3.504 km</a:t>
            </a:r>
          </a:p>
          <a:p>
            <a:endParaRPr lang="de-AT" sz="2400" dirty="0"/>
          </a:p>
          <a:p>
            <a:endParaRPr lang="de-AT" sz="2400" dirty="0"/>
          </a:p>
          <a:p>
            <a:r>
              <a:rPr lang="de-AT" sz="2400" dirty="0"/>
              <a:t>durchgängige Ost-West </a:t>
            </a:r>
            <a:br>
              <a:rPr lang="de-AT" sz="2400" dirty="0"/>
            </a:br>
            <a:r>
              <a:rPr lang="de-AT" sz="2400" dirty="0"/>
              <a:t>Verbindung zwischen Nordsee</a:t>
            </a:r>
            <a:br>
              <a:rPr lang="de-AT" sz="2400" dirty="0"/>
            </a:br>
            <a:r>
              <a:rPr lang="de-AT" sz="2400" dirty="0"/>
              <a:t>und Schwarzen Meer</a:t>
            </a:r>
          </a:p>
          <a:p>
            <a:endParaRPr lang="de-AT" dirty="0"/>
          </a:p>
        </p:txBody>
      </p:sp>
      <p:sp>
        <p:nvSpPr>
          <p:cNvPr id="4" name="Datumsplatzhalter 3">
            <a:extLst>
              <a:ext uri="{FF2B5EF4-FFF2-40B4-BE49-F238E27FC236}">
                <a16:creationId xmlns:a16="http://schemas.microsoft.com/office/drawing/2014/main" id="{6C3E9845-0E7F-FB99-27B1-EE5AEC1A47C3}"/>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571BFC48-DA96-94E7-CBF9-6206D2DE453E}"/>
              </a:ext>
            </a:extLst>
          </p:cNvPr>
          <p:cNvSpPr>
            <a:spLocks noGrp="1"/>
          </p:cNvSpPr>
          <p:nvPr>
            <p:ph type="sldNum" sz="quarter" idx="12"/>
          </p:nvPr>
        </p:nvSpPr>
        <p:spPr/>
        <p:txBody>
          <a:bodyPr/>
          <a:lstStyle/>
          <a:p>
            <a:fld id="{0AF89F37-6AD9-4F74-BC17-19E39A25D257}" type="slidenum">
              <a:rPr lang="de-AT" smtClean="0"/>
              <a:pPr/>
              <a:t>47</a:t>
            </a:fld>
            <a:endParaRPr lang="de-AT"/>
          </a:p>
        </p:txBody>
      </p:sp>
      <p:pic>
        <p:nvPicPr>
          <p:cNvPr id="7" name="Picture 2">
            <a:extLst>
              <a:ext uri="{FF2B5EF4-FFF2-40B4-BE49-F238E27FC236}">
                <a16:creationId xmlns:a16="http://schemas.microsoft.com/office/drawing/2014/main" id="{47832C7D-279E-5EF2-F335-378191DA37D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71869" y="1825625"/>
            <a:ext cx="7213026" cy="37560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Fußzeilenplatzhalter 2">
            <a:extLst>
              <a:ext uri="{FF2B5EF4-FFF2-40B4-BE49-F238E27FC236}">
                <a16:creationId xmlns:a16="http://schemas.microsoft.com/office/drawing/2014/main" id="{D92E92E3-8C4D-32A7-FB2E-0C4FE9B95B5A}"/>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dirty="0">
                <a:cs typeface="Arial" panose="020B0604020202020204" pitchFamily="34" charset="0"/>
              </a:rPr>
              <a:t>Europäische Wasserstraßen: Strukturen, Bedeutung und die Rolle der Donau</a:t>
            </a:r>
            <a:endParaRPr lang="de-AT" dirty="0"/>
          </a:p>
        </p:txBody>
      </p:sp>
    </p:spTree>
    <p:extLst>
      <p:ext uri="{BB962C8B-B14F-4D97-AF65-F5344CB8AC3E}">
        <p14:creationId xmlns:p14="http://schemas.microsoft.com/office/powerpoint/2010/main" val="598452456"/>
      </p:ext>
    </p:extLst>
  </p:cSld>
  <p:clrMapOvr>
    <a:masterClrMapping/>
  </p:clrMapOvr>
  <p:transition spd="slow">
    <p:push/>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a:extLst>
              <a:ext uri="{FF2B5EF4-FFF2-40B4-BE49-F238E27FC236}">
                <a16:creationId xmlns:a16="http://schemas.microsoft.com/office/drawing/2014/main" id="{D1BD332F-5035-3BBD-480E-53975ABCE630}"/>
              </a:ext>
            </a:extLst>
          </p:cNvPr>
          <p:cNvSpPr>
            <a:spLocks noGrp="1"/>
          </p:cNvSpPr>
          <p:nvPr>
            <p:ph type="title"/>
          </p:nvPr>
        </p:nvSpPr>
        <p:spPr/>
        <p:txBody>
          <a:bodyPr/>
          <a:lstStyle/>
          <a:p>
            <a:r>
              <a:rPr lang="de-AT" dirty="0"/>
              <a:t>Deutsche Kanäle</a:t>
            </a:r>
          </a:p>
        </p:txBody>
      </p:sp>
      <p:sp>
        <p:nvSpPr>
          <p:cNvPr id="8" name="Inhaltsplatzhalter 7">
            <a:extLst>
              <a:ext uri="{FF2B5EF4-FFF2-40B4-BE49-F238E27FC236}">
                <a16:creationId xmlns:a16="http://schemas.microsoft.com/office/drawing/2014/main" id="{BB9FC0C4-4C9F-C52C-29C5-ACCB3ADB8C97}"/>
              </a:ext>
            </a:extLst>
          </p:cNvPr>
          <p:cNvSpPr>
            <a:spLocks noGrp="1"/>
          </p:cNvSpPr>
          <p:nvPr>
            <p:ph idx="1"/>
          </p:nvPr>
        </p:nvSpPr>
        <p:spPr>
          <a:xfrm>
            <a:off x="592538" y="1825625"/>
            <a:ext cx="5503462" cy="4351338"/>
          </a:xfrm>
        </p:spPr>
        <p:txBody>
          <a:bodyPr/>
          <a:lstStyle/>
          <a:p>
            <a:pPr marL="0" indent="0">
              <a:buNone/>
            </a:pPr>
            <a:r>
              <a:rPr lang="de-AT" sz="2200" dirty="0"/>
              <a:t>Verknüpfung der Flusssysteme Rhein, Ems, Weser und Elbe</a:t>
            </a:r>
          </a:p>
          <a:p>
            <a:pPr marL="0" indent="0">
              <a:buNone/>
            </a:pPr>
            <a:endParaRPr lang="de-AT" sz="2200" b="1" dirty="0"/>
          </a:p>
          <a:p>
            <a:pPr marL="0" indent="0">
              <a:buNone/>
            </a:pPr>
            <a:r>
              <a:rPr lang="de-AT" sz="2200" b="1" dirty="0"/>
              <a:t>Westdeutsche Kanäle: </a:t>
            </a:r>
            <a:r>
              <a:rPr lang="de-AT" sz="2200" dirty="0"/>
              <a:t>Dortmund-Ems-Kanal, Rhein-Herne-Kanal, Wesel-Datteln-Kanal, Elbe-Seitenkanal, Küstenkanal</a:t>
            </a:r>
          </a:p>
          <a:p>
            <a:r>
              <a:rPr lang="de-AT" sz="2200" dirty="0"/>
              <a:t>Verkehrsleistung 8,3 Milliarden tkm (2024)</a:t>
            </a:r>
          </a:p>
          <a:p>
            <a:pPr marL="0" indent="0">
              <a:buNone/>
            </a:pPr>
            <a:endParaRPr lang="de-AT" sz="2200" b="1" dirty="0"/>
          </a:p>
          <a:p>
            <a:pPr marL="0" indent="0">
              <a:buNone/>
            </a:pPr>
            <a:r>
              <a:rPr lang="de-AT" sz="2200" b="1" dirty="0"/>
              <a:t>Mittellandkanal: </a:t>
            </a:r>
            <a:r>
              <a:rPr lang="de-AT" sz="2200" dirty="0"/>
              <a:t>längste künstliche Wasserstraße Deutschlands: 325 km</a:t>
            </a:r>
          </a:p>
          <a:p>
            <a:r>
              <a:rPr lang="de-AT" sz="2200" dirty="0"/>
              <a:t>Verkehrsleistung 8 Milliarden tkm (2024)</a:t>
            </a:r>
            <a:br>
              <a:rPr lang="de-AT" sz="2200" dirty="0"/>
            </a:br>
            <a:endParaRPr lang="de-AT" sz="2200" dirty="0"/>
          </a:p>
          <a:p>
            <a:endParaRPr lang="de-AT" dirty="0"/>
          </a:p>
        </p:txBody>
      </p:sp>
      <p:sp>
        <p:nvSpPr>
          <p:cNvPr id="2" name="Datumsplatzhalter 1">
            <a:extLst>
              <a:ext uri="{FF2B5EF4-FFF2-40B4-BE49-F238E27FC236}">
                <a16:creationId xmlns:a16="http://schemas.microsoft.com/office/drawing/2014/main" id="{929D630A-FC73-2343-6140-B4813395AC15}"/>
              </a:ext>
            </a:extLst>
          </p:cNvPr>
          <p:cNvSpPr>
            <a:spLocks noGrp="1"/>
          </p:cNvSpPr>
          <p:nvPr>
            <p:ph type="dt" sz="half" idx="10"/>
          </p:nvPr>
        </p:nvSpPr>
        <p:spPr/>
        <p:txBody>
          <a:bodyPr/>
          <a:lstStyle/>
          <a:p>
            <a:r>
              <a:rPr lang="de-AT"/>
              <a:t>Folie</a:t>
            </a:r>
          </a:p>
        </p:txBody>
      </p:sp>
      <p:sp>
        <p:nvSpPr>
          <p:cNvPr id="4" name="Foliennummernplatzhalter 3">
            <a:extLst>
              <a:ext uri="{FF2B5EF4-FFF2-40B4-BE49-F238E27FC236}">
                <a16:creationId xmlns:a16="http://schemas.microsoft.com/office/drawing/2014/main" id="{3272442C-C35A-0DEA-9616-13871878E95F}"/>
              </a:ext>
            </a:extLst>
          </p:cNvPr>
          <p:cNvSpPr>
            <a:spLocks noGrp="1"/>
          </p:cNvSpPr>
          <p:nvPr>
            <p:ph type="sldNum" sz="quarter" idx="12"/>
          </p:nvPr>
        </p:nvSpPr>
        <p:spPr/>
        <p:txBody>
          <a:bodyPr/>
          <a:lstStyle/>
          <a:p>
            <a:fld id="{0AF89F37-6AD9-4F74-BC17-19E39A25D257}" type="slidenum">
              <a:rPr lang="de-AT" smtClean="0"/>
              <a:pPr/>
              <a:t>48</a:t>
            </a:fld>
            <a:endParaRPr lang="de-AT"/>
          </a:p>
        </p:txBody>
      </p:sp>
      <p:pic>
        <p:nvPicPr>
          <p:cNvPr id="9" name="Picture Placeholder 7" descr="A boat on a river&#10;&#10;Description automatically generated">
            <a:extLst>
              <a:ext uri="{FF2B5EF4-FFF2-40B4-BE49-F238E27FC236}">
                <a16:creationId xmlns:a16="http://schemas.microsoft.com/office/drawing/2014/main" id="{F0D88797-BDE0-A958-428E-C6208B769511}"/>
              </a:ext>
            </a:extLst>
          </p:cNvPr>
          <p:cNvPicPr>
            <a:picLocks noChangeAspect="1"/>
          </p:cNvPicPr>
          <p:nvPr/>
        </p:nvPicPr>
        <p:blipFill>
          <a:blip r:embed="rId3" cstate="screen">
            <a:extLst>
              <a:ext uri="{28A0092B-C50C-407E-A947-70E740481C1C}">
                <a14:useLocalDpi xmlns:a14="http://schemas.microsoft.com/office/drawing/2010/main" val="0"/>
              </a:ext>
            </a:extLst>
          </a:blip>
          <a:srcRect/>
          <a:stretch>
            <a:fillRect/>
          </a:stretch>
        </p:blipFill>
        <p:spPr>
          <a:xfrm>
            <a:off x="6625580" y="1433016"/>
            <a:ext cx="4728220" cy="4048125"/>
          </a:xfrm>
          <a:prstGeom prst="rect">
            <a:avLst/>
          </a:prstGeom>
        </p:spPr>
      </p:pic>
      <p:sp>
        <p:nvSpPr>
          <p:cNvPr id="10" name="Datumsplatzhalter 22">
            <a:extLst>
              <a:ext uri="{FF2B5EF4-FFF2-40B4-BE49-F238E27FC236}">
                <a16:creationId xmlns:a16="http://schemas.microsoft.com/office/drawing/2014/main" id="{ED50B76C-E9FB-4AFB-3F92-3BE4AC1FADEF}"/>
              </a:ext>
            </a:extLst>
          </p:cNvPr>
          <p:cNvSpPr txBox="1">
            <a:spLocks/>
          </p:cNvSpPr>
          <p:nvPr/>
        </p:nvSpPr>
        <p:spPr>
          <a:xfrm>
            <a:off x="10674626" y="6268894"/>
            <a:ext cx="883093"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dirty="0"/>
              <a:t>Bild: Pixabay</a:t>
            </a:r>
          </a:p>
        </p:txBody>
      </p:sp>
      <p:sp>
        <p:nvSpPr>
          <p:cNvPr id="5" name="Fußzeilenplatzhalter 2">
            <a:extLst>
              <a:ext uri="{FF2B5EF4-FFF2-40B4-BE49-F238E27FC236}">
                <a16:creationId xmlns:a16="http://schemas.microsoft.com/office/drawing/2014/main" id="{B6C092C0-A2C1-65D6-71C7-E9D30D4A2EF7}"/>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dirty="0">
                <a:cs typeface="Arial" panose="020B0604020202020204" pitchFamily="34" charset="0"/>
              </a:rPr>
              <a:t>Europäische Wasserstraßen: Strukturen, Bedeutung und die Rolle der Donau</a:t>
            </a:r>
            <a:endParaRPr lang="de-AT" dirty="0"/>
          </a:p>
        </p:txBody>
      </p:sp>
    </p:spTree>
    <p:extLst>
      <p:ext uri="{BB962C8B-B14F-4D97-AF65-F5344CB8AC3E}">
        <p14:creationId xmlns:p14="http://schemas.microsoft.com/office/powerpoint/2010/main" val="921121741"/>
      </p:ext>
    </p:extLst>
  </p:cSld>
  <p:clrMapOvr>
    <a:masterClrMapping/>
  </p:clrMapOvr>
  <p:transition spd="slow">
    <p:push/>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a:extLst>
              <a:ext uri="{FF2B5EF4-FFF2-40B4-BE49-F238E27FC236}">
                <a16:creationId xmlns:a16="http://schemas.microsoft.com/office/drawing/2014/main" id="{702A0299-7695-72F7-10F5-F47A8FFFD8DD}"/>
              </a:ext>
            </a:extLst>
          </p:cNvPr>
          <p:cNvSpPr>
            <a:spLocks noGrp="1"/>
          </p:cNvSpPr>
          <p:nvPr>
            <p:ph type="title"/>
          </p:nvPr>
        </p:nvSpPr>
        <p:spPr/>
        <p:txBody>
          <a:bodyPr/>
          <a:lstStyle/>
          <a:p>
            <a:r>
              <a:rPr lang="de-AT" dirty="0">
                <a:solidFill>
                  <a:schemeClr val="accent1"/>
                </a:solidFill>
                <a:latin typeface="Corbel" panose="020B0503020204020204" pitchFamily="34" charset="0"/>
              </a:rPr>
              <a:t>Die Seine</a:t>
            </a:r>
            <a:endParaRPr lang="de-AT" dirty="0"/>
          </a:p>
        </p:txBody>
      </p:sp>
      <p:sp>
        <p:nvSpPr>
          <p:cNvPr id="8" name="Inhaltsplatzhalter 7">
            <a:extLst>
              <a:ext uri="{FF2B5EF4-FFF2-40B4-BE49-F238E27FC236}">
                <a16:creationId xmlns:a16="http://schemas.microsoft.com/office/drawing/2014/main" id="{467352BE-B16F-130D-8584-C28C40DAE7DD}"/>
              </a:ext>
            </a:extLst>
          </p:cNvPr>
          <p:cNvSpPr>
            <a:spLocks noGrp="1"/>
          </p:cNvSpPr>
          <p:nvPr>
            <p:ph idx="1"/>
          </p:nvPr>
        </p:nvSpPr>
        <p:spPr>
          <a:xfrm>
            <a:off x="592538" y="1433016"/>
            <a:ext cx="6722405" cy="4743947"/>
          </a:xfrm>
        </p:spPr>
        <p:txBody>
          <a:bodyPr/>
          <a:lstStyle/>
          <a:p>
            <a:r>
              <a:rPr lang="de-AT" sz="2200" dirty="0"/>
              <a:t>wichtigstes Flussbecken in Frankreich hinsichtlich Güterbeförderung </a:t>
            </a:r>
          </a:p>
          <a:p>
            <a:r>
              <a:rPr lang="de-AT" sz="2200" dirty="0"/>
              <a:t>Verkehrsleistung: 3 Milliarden tkm (2024)</a:t>
            </a:r>
          </a:p>
          <a:p>
            <a:r>
              <a:rPr lang="de-AT" sz="2200" dirty="0"/>
              <a:t>Seine-Nord-Europa Kanal (Projekt): Baubeginn 2017 – Fertigstellung für 2032 geplant, verknüpft Seine mit dem Rhein</a:t>
            </a:r>
          </a:p>
          <a:p>
            <a:pPr marL="0" indent="0">
              <a:buNone/>
            </a:pPr>
            <a:endParaRPr lang="de-AT" sz="2200" dirty="0"/>
          </a:p>
          <a:p>
            <a:pPr marL="0" indent="0">
              <a:buNone/>
            </a:pPr>
            <a:r>
              <a:rPr lang="de-AT" sz="2200" dirty="0"/>
              <a:t>wichtige Märkte:</a:t>
            </a:r>
          </a:p>
          <a:p>
            <a:r>
              <a:rPr lang="de-AT" sz="2200" dirty="0"/>
              <a:t>Sande</a:t>
            </a:r>
          </a:p>
          <a:p>
            <a:r>
              <a:rPr lang="de-AT" sz="2200" dirty="0"/>
              <a:t>Agrarprodukte</a:t>
            </a:r>
          </a:p>
          <a:p>
            <a:r>
              <a:rPr lang="de-AT" sz="2200" dirty="0"/>
              <a:t>Maschinen</a:t>
            </a:r>
          </a:p>
          <a:p>
            <a:r>
              <a:rPr lang="de-AT" sz="2200" dirty="0"/>
              <a:t>Mineralölprodukte</a:t>
            </a:r>
          </a:p>
        </p:txBody>
      </p:sp>
      <p:sp>
        <p:nvSpPr>
          <p:cNvPr id="2" name="Datumsplatzhalter 1">
            <a:extLst>
              <a:ext uri="{FF2B5EF4-FFF2-40B4-BE49-F238E27FC236}">
                <a16:creationId xmlns:a16="http://schemas.microsoft.com/office/drawing/2014/main" id="{EB11621B-44C8-51DB-41BD-65C9B431B1F2}"/>
              </a:ext>
            </a:extLst>
          </p:cNvPr>
          <p:cNvSpPr>
            <a:spLocks noGrp="1"/>
          </p:cNvSpPr>
          <p:nvPr>
            <p:ph type="dt" sz="half" idx="10"/>
          </p:nvPr>
        </p:nvSpPr>
        <p:spPr/>
        <p:txBody>
          <a:bodyPr/>
          <a:lstStyle/>
          <a:p>
            <a:r>
              <a:rPr lang="de-AT"/>
              <a:t>Folie</a:t>
            </a:r>
          </a:p>
        </p:txBody>
      </p:sp>
      <p:sp>
        <p:nvSpPr>
          <p:cNvPr id="4" name="Foliennummernplatzhalter 3">
            <a:extLst>
              <a:ext uri="{FF2B5EF4-FFF2-40B4-BE49-F238E27FC236}">
                <a16:creationId xmlns:a16="http://schemas.microsoft.com/office/drawing/2014/main" id="{8BE86D8F-17A5-38D4-9F46-50DD2E481928}"/>
              </a:ext>
            </a:extLst>
          </p:cNvPr>
          <p:cNvSpPr>
            <a:spLocks noGrp="1"/>
          </p:cNvSpPr>
          <p:nvPr>
            <p:ph type="sldNum" sz="quarter" idx="12"/>
          </p:nvPr>
        </p:nvSpPr>
        <p:spPr/>
        <p:txBody>
          <a:bodyPr/>
          <a:lstStyle/>
          <a:p>
            <a:fld id="{0AF89F37-6AD9-4F74-BC17-19E39A25D257}" type="slidenum">
              <a:rPr lang="de-AT" smtClean="0"/>
              <a:pPr/>
              <a:t>49</a:t>
            </a:fld>
            <a:endParaRPr lang="de-AT"/>
          </a:p>
        </p:txBody>
      </p:sp>
      <p:pic>
        <p:nvPicPr>
          <p:cNvPr id="10" name="Grafik 9">
            <a:extLst>
              <a:ext uri="{FF2B5EF4-FFF2-40B4-BE49-F238E27FC236}">
                <a16:creationId xmlns:a16="http://schemas.microsoft.com/office/drawing/2014/main" id="{4A837EC5-CD01-6BBB-A5A0-6A831C3C8655}"/>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a:xfrm>
            <a:off x="7314943" y="1646238"/>
            <a:ext cx="4571879" cy="4129819"/>
          </a:xfrm>
          <a:prstGeom prst="rect">
            <a:avLst/>
          </a:prstGeom>
        </p:spPr>
      </p:pic>
      <p:sp>
        <p:nvSpPr>
          <p:cNvPr id="11" name="Datumsplatzhalter 22">
            <a:extLst>
              <a:ext uri="{FF2B5EF4-FFF2-40B4-BE49-F238E27FC236}">
                <a16:creationId xmlns:a16="http://schemas.microsoft.com/office/drawing/2014/main" id="{5B141DB6-7833-6445-8FAA-C7D3CF247B83}"/>
              </a:ext>
            </a:extLst>
          </p:cNvPr>
          <p:cNvSpPr txBox="1">
            <a:spLocks/>
          </p:cNvSpPr>
          <p:nvPr/>
        </p:nvSpPr>
        <p:spPr>
          <a:xfrm>
            <a:off x="10674626" y="6268894"/>
            <a:ext cx="883093"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dirty="0"/>
              <a:t>Bild: Pixabay</a:t>
            </a:r>
          </a:p>
        </p:txBody>
      </p:sp>
      <p:sp>
        <p:nvSpPr>
          <p:cNvPr id="5" name="Fußzeilenplatzhalter 2">
            <a:extLst>
              <a:ext uri="{FF2B5EF4-FFF2-40B4-BE49-F238E27FC236}">
                <a16:creationId xmlns:a16="http://schemas.microsoft.com/office/drawing/2014/main" id="{6EBF30E7-89C5-F647-E0A2-3FE08025C7BE}"/>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dirty="0">
                <a:cs typeface="Arial" panose="020B0604020202020204" pitchFamily="34" charset="0"/>
              </a:rPr>
              <a:t>Europäische Wasserstraßen: Strukturen, Bedeutung und die Rolle der Donau</a:t>
            </a:r>
            <a:endParaRPr lang="de-AT" dirty="0"/>
          </a:p>
        </p:txBody>
      </p:sp>
    </p:spTree>
    <p:extLst>
      <p:ext uri="{BB962C8B-B14F-4D97-AF65-F5344CB8AC3E}">
        <p14:creationId xmlns:p14="http://schemas.microsoft.com/office/powerpoint/2010/main" val="286108198"/>
      </p:ext>
    </p:extLst>
  </p:cSld>
  <p:clrMapOvr>
    <a:masterClrMapping/>
  </p:clrMapOvr>
  <p:transition spd="slow">
    <p:push/>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8DCD2E9-ACAB-F5D7-8B9B-184CC5518C24}"/>
              </a:ext>
            </a:extLst>
          </p:cNvPr>
          <p:cNvSpPr>
            <a:spLocks noGrp="1"/>
          </p:cNvSpPr>
          <p:nvPr>
            <p:ph type="title"/>
          </p:nvPr>
        </p:nvSpPr>
        <p:spPr/>
        <p:txBody>
          <a:bodyPr/>
          <a:lstStyle/>
          <a:p>
            <a:r>
              <a:rPr lang="de-AT" dirty="0"/>
              <a:t>Russland</a:t>
            </a:r>
          </a:p>
        </p:txBody>
      </p:sp>
      <p:sp>
        <p:nvSpPr>
          <p:cNvPr id="3" name="Inhaltsplatzhalter 2">
            <a:extLst>
              <a:ext uri="{FF2B5EF4-FFF2-40B4-BE49-F238E27FC236}">
                <a16:creationId xmlns:a16="http://schemas.microsoft.com/office/drawing/2014/main" id="{707DE274-49D1-DECE-8F4E-452C88DFB861}"/>
              </a:ext>
            </a:extLst>
          </p:cNvPr>
          <p:cNvSpPr>
            <a:spLocks noGrp="1"/>
          </p:cNvSpPr>
          <p:nvPr>
            <p:ph idx="1"/>
          </p:nvPr>
        </p:nvSpPr>
        <p:spPr>
          <a:xfrm>
            <a:off x="592538" y="1825625"/>
            <a:ext cx="6122587" cy="4351338"/>
          </a:xfrm>
        </p:spPr>
        <p:txBody>
          <a:bodyPr/>
          <a:lstStyle/>
          <a:p>
            <a:r>
              <a:rPr lang="de-AT" sz="2200" dirty="0"/>
              <a:t>Wolga: Längster Fluss Europas (3.530 km), </a:t>
            </a:r>
            <a:r>
              <a:rPr lang="de-AT" sz="2200" dirty="0" err="1"/>
              <a:t>großteils</a:t>
            </a:r>
            <a:r>
              <a:rPr lang="de-AT" sz="2200" dirty="0"/>
              <a:t> schiffbar</a:t>
            </a:r>
          </a:p>
          <a:p>
            <a:r>
              <a:rPr lang="de-AT" sz="2200" dirty="0"/>
              <a:t>Russland besitzt 16 % der weltweiten schiffbaren Binnenwasserstraßen (nach China mit 18 %)</a:t>
            </a:r>
          </a:p>
          <a:p>
            <a:r>
              <a:rPr lang="de-AT" sz="2200" dirty="0"/>
              <a:t>Einheitliches Tiefwassersystem des europäischen Russlands (UDWS): verbindet Weiße Meer, Ostsee, Kaspische Meer, Asowsche Meer, Schwarze Meer über mehrere Flüsse, Seen und Kanäle</a:t>
            </a:r>
          </a:p>
          <a:p>
            <a:r>
              <a:rPr lang="de-AT" sz="2200" dirty="0"/>
              <a:t>Transport von ca. 63 Mrd. tkm auf Binnenwasserstraßen in Russland (2022)</a:t>
            </a:r>
          </a:p>
        </p:txBody>
      </p:sp>
      <p:sp>
        <p:nvSpPr>
          <p:cNvPr id="4" name="Datumsplatzhalter 3">
            <a:extLst>
              <a:ext uri="{FF2B5EF4-FFF2-40B4-BE49-F238E27FC236}">
                <a16:creationId xmlns:a16="http://schemas.microsoft.com/office/drawing/2014/main" id="{1072B045-892A-AC66-6A23-DB2C3D5940FC}"/>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16C8C510-A6FC-2C9F-AE11-A7BA9DE4BE42}"/>
              </a:ext>
            </a:extLst>
          </p:cNvPr>
          <p:cNvSpPr>
            <a:spLocks noGrp="1"/>
          </p:cNvSpPr>
          <p:nvPr>
            <p:ph type="sldNum" sz="quarter" idx="12"/>
          </p:nvPr>
        </p:nvSpPr>
        <p:spPr/>
        <p:txBody>
          <a:bodyPr/>
          <a:lstStyle/>
          <a:p>
            <a:fld id="{0AF89F37-6AD9-4F74-BC17-19E39A25D257}" type="slidenum">
              <a:rPr lang="de-AT" smtClean="0"/>
              <a:pPr/>
              <a:t>50</a:t>
            </a:fld>
            <a:endParaRPr lang="de-AT"/>
          </a:p>
        </p:txBody>
      </p:sp>
      <p:pic>
        <p:nvPicPr>
          <p:cNvPr id="8" name="Grafik 7">
            <a:extLst>
              <a:ext uri="{FF2B5EF4-FFF2-40B4-BE49-F238E27FC236}">
                <a16:creationId xmlns:a16="http://schemas.microsoft.com/office/drawing/2014/main" id="{9CA6868B-58DB-A63B-6F4C-4F16C79D026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54845" y="1852612"/>
            <a:ext cx="4744617" cy="3152775"/>
          </a:xfrm>
          <a:prstGeom prst="rect">
            <a:avLst/>
          </a:prstGeom>
        </p:spPr>
      </p:pic>
      <p:sp>
        <p:nvSpPr>
          <p:cNvPr id="9" name="Datumsplatzhalter 22">
            <a:extLst>
              <a:ext uri="{FF2B5EF4-FFF2-40B4-BE49-F238E27FC236}">
                <a16:creationId xmlns:a16="http://schemas.microsoft.com/office/drawing/2014/main" id="{A15727EF-272F-23CF-17DA-46859B12BC53}"/>
              </a:ext>
            </a:extLst>
          </p:cNvPr>
          <p:cNvSpPr txBox="1">
            <a:spLocks/>
          </p:cNvSpPr>
          <p:nvPr/>
        </p:nvSpPr>
        <p:spPr>
          <a:xfrm>
            <a:off x="10674626" y="6268894"/>
            <a:ext cx="883093"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dirty="0"/>
              <a:t>Bild: Pixabay</a:t>
            </a:r>
          </a:p>
        </p:txBody>
      </p:sp>
      <p:sp>
        <p:nvSpPr>
          <p:cNvPr id="7" name="Fußzeilenplatzhalter 2">
            <a:extLst>
              <a:ext uri="{FF2B5EF4-FFF2-40B4-BE49-F238E27FC236}">
                <a16:creationId xmlns:a16="http://schemas.microsoft.com/office/drawing/2014/main" id="{7BF61438-3F29-D734-4477-618A9CF21CD1}"/>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dirty="0">
                <a:cs typeface="Arial" panose="020B0604020202020204" pitchFamily="34" charset="0"/>
              </a:rPr>
              <a:t>Europäische Wasserstraßen: Strukturen, Bedeutung und die Rolle der Donau</a:t>
            </a:r>
            <a:endParaRPr lang="de-AT" dirty="0"/>
          </a:p>
        </p:txBody>
      </p:sp>
    </p:spTree>
    <p:extLst>
      <p:ext uri="{BB962C8B-B14F-4D97-AF65-F5344CB8AC3E}">
        <p14:creationId xmlns:p14="http://schemas.microsoft.com/office/powerpoint/2010/main" val="3484993203"/>
      </p:ext>
    </p:extLst>
  </p:cSld>
  <p:clrMapOvr>
    <a:masterClrMapping/>
  </p:clrMapOvr>
  <p:transition spd="slow">
    <p:push/>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27517F9-1612-BC8C-65B6-E8F8862C9B66}"/>
              </a:ext>
            </a:extLst>
          </p:cNvPr>
          <p:cNvSpPr>
            <a:spLocks noGrp="1"/>
          </p:cNvSpPr>
          <p:nvPr>
            <p:ph type="title"/>
          </p:nvPr>
        </p:nvSpPr>
        <p:spPr/>
        <p:txBody>
          <a:bodyPr/>
          <a:lstStyle/>
          <a:p>
            <a:r>
              <a:rPr lang="de-AT" dirty="0"/>
              <a:t>Europäische Häfen</a:t>
            </a:r>
          </a:p>
        </p:txBody>
      </p:sp>
      <p:sp>
        <p:nvSpPr>
          <p:cNvPr id="3" name="Inhaltsplatzhalter 2">
            <a:extLst>
              <a:ext uri="{FF2B5EF4-FFF2-40B4-BE49-F238E27FC236}">
                <a16:creationId xmlns:a16="http://schemas.microsoft.com/office/drawing/2014/main" id="{02D9C64E-F07E-4D8C-60B7-20F7C619E738}"/>
              </a:ext>
            </a:extLst>
          </p:cNvPr>
          <p:cNvSpPr>
            <a:spLocks noGrp="1"/>
          </p:cNvSpPr>
          <p:nvPr>
            <p:ph idx="1"/>
          </p:nvPr>
        </p:nvSpPr>
        <p:spPr>
          <a:xfrm>
            <a:off x="592538" y="1825625"/>
            <a:ext cx="5104377" cy="4351338"/>
          </a:xfrm>
        </p:spPr>
        <p:txBody>
          <a:bodyPr/>
          <a:lstStyle/>
          <a:p>
            <a:r>
              <a:rPr lang="de-AT" sz="2200" dirty="0"/>
              <a:t>Zentrale Knotenpunkte im Güterverkehr:</a:t>
            </a:r>
            <a:br>
              <a:rPr lang="de-AT" sz="2200" dirty="0"/>
            </a:br>
            <a:r>
              <a:rPr lang="de-AT" sz="2200" dirty="0"/>
              <a:t>Anbindung zum </a:t>
            </a:r>
            <a:r>
              <a:rPr lang="de-AT" sz="2200" dirty="0" err="1"/>
              <a:t>Hinterlandverkehr</a:t>
            </a:r>
            <a:r>
              <a:rPr lang="de-AT" sz="2200" dirty="0"/>
              <a:t>, Drehscheibe im Multimodalverkehr</a:t>
            </a:r>
          </a:p>
          <a:p>
            <a:endParaRPr lang="de-AT" sz="2200" dirty="0"/>
          </a:p>
          <a:p>
            <a:r>
              <a:rPr lang="de-AT" sz="2200" dirty="0"/>
              <a:t>Hafen Duisburg – größter Binnenhafen weltweit</a:t>
            </a:r>
          </a:p>
          <a:p>
            <a:r>
              <a:rPr lang="de-AT" sz="2200" dirty="0"/>
              <a:t>Große Seehäfen: ARA (Antwerpen, Rotterdam, Amsterdam)</a:t>
            </a:r>
          </a:p>
          <a:p>
            <a:r>
              <a:rPr lang="de-AT" sz="2200" dirty="0"/>
              <a:t>Österreich: Wien, Linz, Enns…</a:t>
            </a:r>
          </a:p>
        </p:txBody>
      </p:sp>
      <p:sp>
        <p:nvSpPr>
          <p:cNvPr id="4" name="Datumsplatzhalter 3">
            <a:extLst>
              <a:ext uri="{FF2B5EF4-FFF2-40B4-BE49-F238E27FC236}">
                <a16:creationId xmlns:a16="http://schemas.microsoft.com/office/drawing/2014/main" id="{5576D00A-1EA0-ADC1-6081-531F7D129F71}"/>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18A4C64B-B2A5-F506-878A-B5CC79E4BCD4}"/>
              </a:ext>
            </a:extLst>
          </p:cNvPr>
          <p:cNvSpPr>
            <a:spLocks noGrp="1"/>
          </p:cNvSpPr>
          <p:nvPr>
            <p:ph type="sldNum" sz="quarter" idx="12"/>
          </p:nvPr>
        </p:nvSpPr>
        <p:spPr/>
        <p:txBody>
          <a:bodyPr/>
          <a:lstStyle/>
          <a:p>
            <a:fld id="{0AF89F37-6AD9-4F74-BC17-19E39A25D257}" type="slidenum">
              <a:rPr lang="de-AT" smtClean="0"/>
              <a:pPr/>
              <a:t>51</a:t>
            </a:fld>
            <a:endParaRPr lang="de-AT"/>
          </a:p>
        </p:txBody>
      </p:sp>
      <p:pic>
        <p:nvPicPr>
          <p:cNvPr id="8" name="Grafik 7">
            <a:extLst>
              <a:ext uri="{FF2B5EF4-FFF2-40B4-BE49-F238E27FC236}">
                <a16:creationId xmlns:a16="http://schemas.microsoft.com/office/drawing/2014/main" id="{E4D402B9-B621-6793-D5CB-D397C387A49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96915" y="1825625"/>
            <a:ext cx="5902547" cy="3930777"/>
          </a:xfrm>
          <a:prstGeom prst="rect">
            <a:avLst/>
          </a:prstGeom>
        </p:spPr>
      </p:pic>
      <p:sp>
        <p:nvSpPr>
          <p:cNvPr id="9" name="Datumsplatzhalter 22">
            <a:extLst>
              <a:ext uri="{FF2B5EF4-FFF2-40B4-BE49-F238E27FC236}">
                <a16:creationId xmlns:a16="http://schemas.microsoft.com/office/drawing/2014/main" id="{F1BD5A61-23D2-0F2A-6149-33B8D007ED5C}"/>
              </a:ext>
            </a:extLst>
          </p:cNvPr>
          <p:cNvSpPr txBox="1">
            <a:spLocks/>
          </p:cNvSpPr>
          <p:nvPr/>
        </p:nvSpPr>
        <p:spPr>
          <a:xfrm>
            <a:off x="10338268" y="5756402"/>
            <a:ext cx="1261194"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dirty="0"/>
              <a:t>Bild: Linz AG</a:t>
            </a:r>
          </a:p>
        </p:txBody>
      </p:sp>
      <p:sp>
        <p:nvSpPr>
          <p:cNvPr id="6" name="Fußzeilenplatzhalter 2">
            <a:extLst>
              <a:ext uri="{FF2B5EF4-FFF2-40B4-BE49-F238E27FC236}">
                <a16:creationId xmlns:a16="http://schemas.microsoft.com/office/drawing/2014/main" id="{F01F6CF5-0EC3-524D-58C5-9F6D0BEB6C74}"/>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dirty="0">
                <a:cs typeface="Arial" panose="020B0604020202020204" pitchFamily="34" charset="0"/>
              </a:rPr>
              <a:t>Europäische Wasserstraßen: Strukturen, Bedeutung und die Rolle der Donau</a:t>
            </a:r>
            <a:endParaRPr lang="de-AT" dirty="0"/>
          </a:p>
        </p:txBody>
      </p:sp>
    </p:spTree>
    <p:extLst>
      <p:ext uri="{BB962C8B-B14F-4D97-AF65-F5344CB8AC3E}">
        <p14:creationId xmlns:p14="http://schemas.microsoft.com/office/powerpoint/2010/main" val="1397651131"/>
      </p:ext>
    </p:extLst>
  </p:cSld>
  <p:clrMapOvr>
    <a:masterClrMapping/>
  </p:clrMapOvr>
  <p:transition spd="slow">
    <p:push/>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C15C3CC-9A1C-A36F-79F4-C19685785E09}"/>
              </a:ext>
            </a:extLst>
          </p:cNvPr>
          <p:cNvSpPr>
            <a:spLocks noGrp="1"/>
          </p:cNvSpPr>
          <p:nvPr>
            <p:ph type="title"/>
          </p:nvPr>
        </p:nvSpPr>
        <p:spPr/>
        <p:txBody>
          <a:bodyPr/>
          <a:lstStyle/>
          <a:p>
            <a:r>
              <a:rPr lang="de-AT" dirty="0"/>
              <a:t>Hafen Rotterdam</a:t>
            </a:r>
          </a:p>
        </p:txBody>
      </p:sp>
      <p:sp>
        <p:nvSpPr>
          <p:cNvPr id="4" name="Datumsplatzhalter 3">
            <a:extLst>
              <a:ext uri="{FF2B5EF4-FFF2-40B4-BE49-F238E27FC236}">
                <a16:creationId xmlns:a16="http://schemas.microsoft.com/office/drawing/2014/main" id="{D7092733-2468-5869-3D25-5D109505F101}"/>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A3EA17B9-3D13-8FB3-9FA1-C0E5C0D33F21}"/>
              </a:ext>
            </a:extLst>
          </p:cNvPr>
          <p:cNvSpPr>
            <a:spLocks noGrp="1"/>
          </p:cNvSpPr>
          <p:nvPr>
            <p:ph type="sldNum" sz="quarter" idx="12"/>
          </p:nvPr>
        </p:nvSpPr>
        <p:spPr/>
        <p:txBody>
          <a:bodyPr/>
          <a:lstStyle/>
          <a:p>
            <a:fld id="{0AF89F37-6AD9-4F74-BC17-19E39A25D257}" type="slidenum">
              <a:rPr lang="de-AT" smtClean="0"/>
              <a:pPr/>
              <a:t>52</a:t>
            </a:fld>
            <a:endParaRPr lang="de-AT"/>
          </a:p>
        </p:txBody>
      </p:sp>
      <p:graphicFrame>
        <p:nvGraphicFramePr>
          <p:cNvPr id="7" name="Diagram 5">
            <a:extLst>
              <a:ext uri="{FF2B5EF4-FFF2-40B4-BE49-F238E27FC236}">
                <a16:creationId xmlns:a16="http://schemas.microsoft.com/office/drawing/2014/main" id="{2454F4A5-35D7-B1D6-099E-E502A68D6737}"/>
              </a:ext>
            </a:extLst>
          </p:cNvPr>
          <p:cNvGraphicFramePr>
            <a:graphicFrameLocks noGrp="1"/>
          </p:cNvGraphicFramePr>
          <p:nvPr>
            <p:ph idx="1"/>
            <p:extLst>
              <p:ext uri="{D42A27DB-BD31-4B8C-83A1-F6EECF244321}">
                <p14:modId xmlns:p14="http://schemas.microsoft.com/office/powerpoint/2010/main" val="152442191"/>
              </p:ext>
            </p:extLst>
          </p:nvPr>
        </p:nvGraphicFramePr>
        <p:xfrm>
          <a:off x="314326" y="1433016"/>
          <a:ext cx="11233150" cy="474394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Fußzeilenplatzhalter 2">
            <a:extLst>
              <a:ext uri="{FF2B5EF4-FFF2-40B4-BE49-F238E27FC236}">
                <a16:creationId xmlns:a16="http://schemas.microsoft.com/office/drawing/2014/main" id="{E2F15FC9-4D3C-85DA-4A3D-D8C912AB7FA7}"/>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dirty="0">
                <a:cs typeface="Arial" panose="020B0604020202020204" pitchFamily="34" charset="0"/>
              </a:rPr>
              <a:t>Europäische Wasserstraßen: Strukturen, Bedeutung und die Rolle der Donau</a:t>
            </a:r>
            <a:endParaRPr lang="de-AT" dirty="0"/>
          </a:p>
        </p:txBody>
      </p:sp>
    </p:spTree>
    <p:extLst>
      <p:ext uri="{BB962C8B-B14F-4D97-AF65-F5344CB8AC3E}">
        <p14:creationId xmlns:p14="http://schemas.microsoft.com/office/powerpoint/2010/main" val="11577137"/>
      </p:ext>
    </p:extLst>
  </p:cSld>
  <p:clrMapOvr>
    <a:masterClrMapping/>
  </p:clrMapOvr>
  <p:transition spd="slow">
    <p:push/>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62981D9-1ED2-5594-8E17-DB970C2702AD}"/>
              </a:ext>
            </a:extLst>
          </p:cNvPr>
          <p:cNvSpPr>
            <a:spLocks noGrp="1"/>
          </p:cNvSpPr>
          <p:nvPr>
            <p:ph type="title"/>
          </p:nvPr>
        </p:nvSpPr>
        <p:spPr/>
        <p:txBody>
          <a:bodyPr/>
          <a:lstStyle/>
          <a:p>
            <a:r>
              <a:rPr lang="de-AT" dirty="0"/>
              <a:t>Der Duisburger Hafen</a:t>
            </a:r>
          </a:p>
        </p:txBody>
      </p:sp>
      <p:sp>
        <p:nvSpPr>
          <p:cNvPr id="3" name="Inhaltsplatzhalter 2">
            <a:extLst>
              <a:ext uri="{FF2B5EF4-FFF2-40B4-BE49-F238E27FC236}">
                <a16:creationId xmlns:a16="http://schemas.microsoft.com/office/drawing/2014/main" id="{A6D60CC4-7ACC-903E-1C0A-07DC215BD672}"/>
              </a:ext>
            </a:extLst>
          </p:cNvPr>
          <p:cNvSpPr>
            <a:spLocks noGrp="1"/>
          </p:cNvSpPr>
          <p:nvPr>
            <p:ph idx="1"/>
          </p:nvPr>
        </p:nvSpPr>
        <p:spPr>
          <a:xfrm>
            <a:off x="592538" y="1825625"/>
            <a:ext cx="3827062" cy="4351338"/>
          </a:xfrm>
        </p:spPr>
        <p:txBody>
          <a:bodyPr/>
          <a:lstStyle/>
          <a:p>
            <a:r>
              <a:rPr lang="de-AT" sz="2200" dirty="0"/>
              <a:t>größter Binnenhafen der Welt</a:t>
            </a:r>
          </a:p>
          <a:p>
            <a:endParaRPr lang="de-AT" sz="2200" dirty="0"/>
          </a:p>
          <a:p>
            <a:r>
              <a:rPr lang="de-AT" sz="2200" dirty="0"/>
              <a:t>Logistikdrehscheibe</a:t>
            </a:r>
          </a:p>
          <a:p>
            <a:endParaRPr lang="de-AT" sz="2200" dirty="0"/>
          </a:p>
          <a:p>
            <a:r>
              <a:rPr lang="de-AT" sz="2200" dirty="0"/>
              <a:t>30 Mio. Verbraucher im Umkreis von  150 km </a:t>
            </a:r>
          </a:p>
          <a:p>
            <a:endParaRPr lang="de-AT" sz="2200" dirty="0"/>
          </a:p>
          <a:p>
            <a:r>
              <a:rPr lang="de-AT" sz="2200" dirty="0"/>
              <a:t>Jährlich über 20.000 Schiffe und 25.000 Züge und mehrere Mio. Container</a:t>
            </a:r>
          </a:p>
          <a:p>
            <a:endParaRPr lang="de-AT" dirty="0"/>
          </a:p>
        </p:txBody>
      </p:sp>
      <p:sp>
        <p:nvSpPr>
          <p:cNvPr id="4" name="Datumsplatzhalter 3">
            <a:extLst>
              <a:ext uri="{FF2B5EF4-FFF2-40B4-BE49-F238E27FC236}">
                <a16:creationId xmlns:a16="http://schemas.microsoft.com/office/drawing/2014/main" id="{5FEDECBF-C186-8C3D-24C2-0E1F5411BF73}"/>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9E8EDC24-3A40-3DF9-6C07-C796F622A436}"/>
              </a:ext>
            </a:extLst>
          </p:cNvPr>
          <p:cNvSpPr>
            <a:spLocks noGrp="1"/>
          </p:cNvSpPr>
          <p:nvPr>
            <p:ph type="sldNum" sz="quarter" idx="12"/>
          </p:nvPr>
        </p:nvSpPr>
        <p:spPr/>
        <p:txBody>
          <a:bodyPr/>
          <a:lstStyle/>
          <a:p>
            <a:fld id="{0AF89F37-6AD9-4F74-BC17-19E39A25D257}" type="slidenum">
              <a:rPr lang="de-AT" smtClean="0"/>
              <a:pPr/>
              <a:t>53</a:t>
            </a:fld>
            <a:endParaRPr lang="de-AT"/>
          </a:p>
        </p:txBody>
      </p:sp>
      <p:pic>
        <p:nvPicPr>
          <p:cNvPr id="7" name="Picture Placeholder 7" descr="A river with a bridge and buildings&#10;&#10;Description automatically generated with medium confidence">
            <a:extLst>
              <a:ext uri="{FF2B5EF4-FFF2-40B4-BE49-F238E27FC236}">
                <a16:creationId xmlns:a16="http://schemas.microsoft.com/office/drawing/2014/main" id="{3DF00212-AA47-401B-5712-40B3018EE6CB}"/>
              </a:ext>
            </a:extLst>
          </p:cNvPr>
          <p:cNvPicPr>
            <a:picLocks noChangeAspect="1"/>
          </p:cNvPicPr>
          <p:nvPr/>
        </p:nvPicPr>
        <p:blipFill rotWithShape="1">
          <a:blip r:embed="rId3" cstate="screen">
            <a:extLst>
              <a:ext uri="{28A0092B-C50C-407E-A947-70E740481C1C}">
                <a14:useLocalDpi xmlns:a14="http://schemas.microsoft.com/office/drawing/2010/main" val="0"/>
              </a:ext>
            </a:extLst>
          </a:blip>
          <a:srcRect t="-371"/>
          <a:stretch/>
        </p:blipFill>
        <p:spPr>
          <a:xfrm>
            <a:off x="5584425" y="1504097"/>
            <a:ext cx="6015037" cy="4525228"/>
          </a:xfrm>
          <a:prstGeom prst="rect">
            <a:avLst/>
          </a:prstGeom>
        </p:spPr>
      </p:pic>
      <p:sp>
        <p:nvSpPr>
          <p:cNvPr id="8" name="Datumsplatzhalter 22">
            <a:extLst>
              <a:ext uri="{FF2B5EF4-FFF2-40B4-BE49-F238E27FC236}">
                <a16:creationId xmlns:a16="http://schemas.microsoft.com/office/drawing/2014/main" id="{53850FF1-5797-D030-2131-378F80BC09EB}"/>
              </a:ext>
            </a:extLst>
          </p:cNvPr>
          <p:cNvSpPr txBox="1">
            <a:spLocks/>
          </p:cNvSpPr>
          <p:nvPr/>
        </p:nvSpPr>
        <p:spPr>
          <a:xfrm>
            <a:off x="9839326" y="6268894"/>
            <a:ext cx="1718394"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dirty="0"/>
              <a:t>Bild: duisport, Hans Blossey</a:t>
            </a:r>
          </a:p>
        </p:txBody>
      </p:sp>
      <p:sp>
        <p:nvSpPr>
          <p:cNvPr id="9" name="Fußzeilenplatzhalter 2">
            <a:extLst>
              <a:ext uri="{FF2B5EF4-FFF2-40B4-BE49-F238E27FC236}">
                <a16:creationId xmlns:a16="http://schemas.microsoft.com/office/drawing/2014/main" id="{D063E8FB-D7E2-9E88-EAEC-23ED301AD38A}"/>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dirty="0">
                <a:cs typeface="Arial" panose="020B0604020202020204" pitchFamily="34" charset="0"/>
              </a:rPr>
              <a:t>Europäische Wasserstraßen: Strukturen, Bedeutung und die Rolle der Donau</a:t>
            </a:r>
            <a:endParaRPr lang="de-AT" dirty="0"/>
          </a:p>
        </p:txBody>
      </p:sp>
    </p:spTree>
    <p:extLst>
      <p:ext uri="{BB962C8B-B14F-4D97-AF65-F5344CB8AC3E}">
        <p14:creationId xmlns:p14="http://schemas.microsoft.com/office/powerpoint/2010/main" val="410010827"/>
      </p:ext>
    </p:extLst>
  </p:cSld>
  <p:clrMapOvr>
    <a:masterClrMapping/>
  </p:clrMapOvr>
  <p:transition spd="slow">
    <p:push/>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umsplatzhalter 1">
            <a:extLst>
              <a:ext uri="{FF2B5EF4-FFF2-40B4-BE49-F238E27FC236}">
                <a16:creationId xmlns:a16="http://schemas.microsoft.com/office/drawing/2014/main" id="{E1E8FD08-2578-5B19-CCFD-14B00263451A}"/>
              </a:ext>
            </a:extLst>
          </p:cNvPr>
          <p:cNvSpPr>
            <a:spLocks noGrp="1"/>
          </p:cNvSpPr>
          <p:nvPr>
            <p:ph type="dt" sz="half" idx="10"/>
          </p:nvPr>
        </p:nvSpPr>
        <p:spPr/>
        <p:txBody>
          <a:bodyPr/>
          <a:lstStyle/>
          <a:p>
            <a:r>
              <a:rPr lang="de-AT"/>
              <a:t>Folie</a:t>
            </a:r>
          </a:p>
        </p:txBody>
      </p:sp>
      <p:sp>
        <p:nvSpPr>
          <p:cNvPr id="4" name="Foliennummernplatzhalter 3">
            <a:extLst>
              <a:ext uri="{FF2B5EF4-FFF2-40B4-BE49-F238E27FC236}">
                <a16:creationId xmlns:a16="http://schemas.microsoft.com/office/drawing/2014/main" id="{72FC45DD-4D78-1EF9-D350-5432635970D4}"/>
              </a:ext>
            </a:extLst>
          </p:cNvPr>
          <p:cNvSpPr>
            <a:spLocks noGrp="1"/>
          </p:cNvSpPr>
          <p:nvPr>
            <p:ph type="sldNum" sz="quarter" idx="12"/>
          </p:nvPr>
        </p:nvSpPr>
        <p:spPr/>
        <p:txBody>
          <a:bodyPr/>
          <a:lstStyle/>
          <a:p>
            <a:fld id="{0AF89F37-6AD9-4F74-BC17-19E39A25D257}" type="slidenum">
              <a:rPr lang="de-AT" smtClean="0"/>
              <a:pPr/>
              <a:t>54</a:t>
            </a:fld>
            <a:endParaRPr lang="de-AT"/>
          </a:p>
        </p:txBody>
      </p:sp>
      <p:sp>
        <p:nvSpPr>
          <p:cNvPr id="5" name="Titel 4">
            <a:extLst>
              <a:ext uri="{FF2B5EF4-FFF2-40B4-BE49-F238E27FC236}">
                <a16:creationId xmlns:a16="http://schemas.microsoft.com/office/drawing/2014/main" id="{970BDECF-C767-7B01-1766-829E414FFB56}"/>
              </a:ext>
            </a:extLst>
          </p:cNvPr>
          <p:cNvSpPr>
            <a:spLocks noGrp="1"/>
          </p:cNvSpPr>
          <p:nvPr>
            <p:ph type="title"/>
          </p:nvPr>
        </p:nvSpPr>
        <p:spPr/>
        <p:txBody>
          <a:bodyPr/>
          <a:lstStyle/>
          <a:p>
            <a:r>
              <a:rPr lang="de-AT" dirty="0"/>
              <a:t>Duisport Video</a:t>
            </a:r>
          </a:p>
        </p:txBody>
      </p:sp>
      <p:pic>
        <p:nvPicPr>
          <p:cNvPr id="7" name="Onlinemedien 6" title="Imagefilm der duisport-Gruppe (german)">
            <a:hlinkClick r:id="" action="ppaction://media"/>
            <a:extLst>
              <a:ext uri="{FF2B5EF4-FFF2-40B4-BE49-F238E27FC236}">
                <a16:creationId xmlns:a16="http://schemas.microsoft.com/office/drawing/2014/main" id="{A69B46EB-8265-221D-6521-55876FDBD6B8}"/>
              </a:ext>
            </a:extLst>
          </p:cNvPr>
          <p:cNvPicPr>
            <a:picLocks noGrp="1" noRot="1" noChangeAspect="1"/>
          </p:cNvPicPr>
          <p:nvPr>
            <p:ph idx="1"/>
            <a:videoFile r:link="rId1"/>
          </p:nvPr>
        </p:nvPicPr>
        <p:blipFill>
          <a:blip r:embed="rId3"/>
          <a:stretch>
            <a:fillRect/>
          </a:stretch>
        </p:blipFill>
        <p:spPr>
          <a:xfrm>
            <a:off x="592538" y="1889125"/>
            <a:ext cx="5450517" cy="3079750"/>
          </a:xfrm>
          <a:prstGeom prst="rect">
            <a:avLst/>
          </a:prstGeom>
        </p:spPr>
      </p:pic>
      <p:sp>
        <p:nvSpPr>
          <p:cNvPr id="8" name="Text Placeholder 8">
            <a:extLst>
              <a:ext uri="{FF2B5EF4-FFF2-40B4-BE49-F238E27FC236}">
                <a16:creationId xmlns:a16="http://schemas.microsoft.com/office/drawing/2014/main" id="{133A3D0E-2F09-3EE7-E8CF-23974636E4BC}"/>
              </a:ext>
            </a:extLst>
          </p:cNvPr>
          <p:cNvSpPr txBox="1">
            <a:spLocks/>
          </p:cNvSpPr>
          <p:nvPr/>
        </p:nvSpPr>
        <p:spPr>
          <a:xfrm>
            <a:off x="512761" y="5231607"/>
            <a:ext cx="4427539" cy="287337"/>
          </a:xfrm>
          <a:prstGeom prst="rect">
            <a:avLst/>
          </a:prstGeom>
        </p:spPr>
        <p:txBody>
          <a:bodyPr>
            <a:normAutofit fontScale="850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de-AT" dirty="0">
                <a:hlinkClick r:id="rId4"/>
              </a:rPr>
              <a:t>https://youtu.be/9sF_Sx2CVqA?si=FfQC8LWEWilxrAb9</a:t>
            </a:r>
            <a:endParaRPr lang="de-AT" dirty="0"/>
          </a:p>
        </p:txBody>
      </p:sp>
      <p:sp>
        <p:nvSpPr>
          <p:cNvPr id="6" name="Fußzeilenplatzhalter 2">
            <a:extLst>
              <a:ext uri="{FF2B5EF4-FFF2-40B4-BE49-F238E27FC236}">
                <a16:creationId xmlns:a16="http://schemas.microsoft.com/office/drawing/2014/main" id="{91B8F20B-43F4-0C1E-E8EB-ADBCE6EF50D4}"/>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dirty="0">
                <a:cs typeface="Arial" panose="020B0604020202020204" pitchFamily="34" charset="0"/>
              </a:rPr>
              <a:t>Europäische Wasserstraßen: Strukturen, Bedeutung und die Rolle der Donau</a:t>
            </a:r>
            <a:endParaRPr lang="de-AT" dirty="0"/>
          </a:p>
        </p:txBody>
      </p:sp>
    </p:spTree>
    <p:extLst>
      <p:ext uri="{BB962C8B-B14F-4D97-AF65-F5344CB8AC3E}">
        <p14:creationId xmlns:p14="http://schemas.microsoft.com/office/powerpoint/2010/main" val="1815979360"/>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5180962-733F-E58D-EC26-4732D534F514}"/>
              </a:ext>
            </a:extLst>
          </p:cNvPr>
          <p:cNvSpPr>
            <a:spLocks noGrp="1"/>
          </p:cNvSpPr>
          <p:nvPr>
            <p:ph type="title"/>
          </p:nvPr>
        </p:nvSpPr>
        <p:spPr/>
        <p:txBody>
          <a:bodyPr/>
          <a:lstStyle/>
          <a:p>
            <a:r>
              <a:rPr lang="de-AT" dirty="0"/>
              <a:t>Hamburger Hafen</a:t>
            </a:r>
          </a:p>
        </p:txBody>
      </p:sp>
      <p:sp>
        <p:nvSpPr>
          <p:cNvPr id="4" name="Datumsplatzhalter 3">
            <a:extLst>
              <a:ext uri="{FF2B5EF4-FFF2-40B4-BE49-F238E27FC236}">
                <a16:creationId xmlns:a16="http://schemas.microsoft.com/office/drawing/2014/main" id="{A18BB6E8-5A78-0592-2432-E60F6958658E}"/>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0B633E78-4B34-9CD6-441D-064DA54AF835}"/>
              </a:ext>
            </a:extLst>
          </p:cNvPr>
          <p:cNvSpPr>
            <a:spLocks noGrp="1"/>
          </p:cNvSpPr>
          <p:nvPr>
            <p:ph type="sldNum" sz="quarter" idx="12"/>
          </p:nvPr>
        </p:nvSpPr>
        <p:spPr/>
        <p:txBody>
          <a:bodyPr/>
          <a:lstStyle/>
          <a:p>
            <a:fld id="{0AF89F37-6AD9-4F74-BC17-19E39A25D257}" type="slidenum">
              <a:rPr lang="de-AT" smtClean="0"/>
              <a:pPr/>
              <a:t>55</a:t>
            </a:fld>
            <a:endParaRPr lang="de-AT"/>
          </a:p>
        </p:txBody>
      </p:sp>
      <p:pic>
        <p:nvPicPr>
          <p:cNvPr id="7" name="Picture Placeholder 7" descr="A group of cranes on a dock&#10;&#10;Description automatically generated">
            <a:extLst>
              <a:ext uri="{FF2B5EF4-FFF2-40B4-BE49-F238E27FC236}">
                <a16:creationId xmlns:a16="http://schemas.microsoft.com/office/drawing/2014/main" id="{DC545CA5-F6AE-330E-3531-F2B4928164FE}"/>
              </a:ext>
            </a:extLst>
          </p:cNvPr>
          <p:cNvPicPr>
            <a:picLocks noGrp="1" noChangeAspect="1"/>
          </p:cNvPicPr>
          <p:nvPr>
            <p:ph idx="1"/>
          </p:nvPr>
        </p:nvPicPr>
        <p:blipFill>
          <a:blip r:embed="rId3" cstate="screen">
            <a:extLst>
              <a:ext uri="{28A0092B-C50C-407E-A947-70E740481C1C}">
                <a14:useLocalDpi xmlns:a14="http://schemas.microsoft.com/office/drawing/2010/main" val="0"/>
              </a:ext>
            </a:extLst>
          </a:blip>
          <a:srcRect/>
          <a:stretch>
            <a:fillRect/>
          </a:stretch>
        </p:blipFill>
        <p:spPr>
          <a:xfrm>
            <a:off x="6344112" y="1433016"/>
            <a:ext cx="5053860" cy="4351338"/>
          </a:xfrm>
        </p:spPr>
      </p:pic>
      <p:sp>
        <p:nvSpPr>
          <p:cNvPr id="8" name="Textfeld 7">
            <a:extLst>
              <a:ext uri="{FF2B5EF4-FFF2-40B4-BE49-F238E27FC236}">
                <a16:creationId xmlns:a16="http://schemas.microsoft.com/office/drawing/2014/main" id="{001C8491-08E1-8689-7394-D5B12EFD82B3}"/>
              </a:ext>
            </a:extLst>
          </p:cNvPr>
          <p:cNvSpPr txBox="1"/>
          <p:nvPr/>
        </p:nvSpPr>
        <p:spPr>
          <a:xfrm>
            <a:off x="635069" y="1819275"/>
            <a:ext cx="5299006" cy="3046988"/>
          </a:xfrm>
          <a:prstGeom prst="rect">
            <a:avLst/>
          </a:prstGeom>
          <a:noFill/>
        </p:spPr>
        <p:txBody>
          <a:bodyPr wrap="square" rtlCol="0">
            <a:spAutoFit/>
          </a:bodyPr>
          <a:lstStyle/>
          <a:p>
            <a:pPr marL="342900" indent="-342900">
              <a:buFont typeface="Arial" panose="020B0604020202020204" pitchFamily="34" charset="0"/>
              <a:buChar char="•"/>
            </a:pPr>
            <a:r>
              <a:rPr lang="de-AT" sz="2400" dirty="0"/>
              <a:t>größter Hafen in </a:t>
            </a:r>
            <a:r>
              <a:rPr lang="de-AT" sz="2400" dirty="0" err="1"/>
              <a:t>Dtl</a:t>
            </a:r>
            <a:r>
              <a:rPr lang="de-AT" sz="2400" dirty="0"/>
              <a:t>.</a:t>
            </a:r>
          </a:p>
          <a:p>
            <a:pPr marL="342900" indent="-342900">
              <a:buFont typeface="Arial" panose="020B0604020202020204" pitchFamily="34" charset="0"/>
              <a:buChar char="•"/>
            </a:pPr>
            <a:endParaRPr lang="de-AT" sz="2400" dirty="0"/>
          </a:p>
          <a:p>
            <a:pPr marL="342900" indent="-342900">
              <a:buFont typeface="Arial" panose="020B0604020202020204" pitchFamily="34" charset="0"/>
              <a:buChar char="•"/>
            </a:pPr>
            <a:r>
              <a:rPr lang="de-AT" sz="2400" dirty="0"/>
              <a:t>drittgrößter Hafen in Europa</a:t>
            </a:r>
          </a:p>
          <a:p>
            <a:pPr marL="342900" indent="-342900">
              <a:buFont typeface="Arial" panose="020B0604020202020204" pitchFamily="34" charset="0"/>
              <a:buChar char="•"/>
            </a:pPr>
            <a:endParaRPr lang="de-AT" sz="2400" dirty="0"/>
          </a:p>
          <a:p>
            <a:pPr marL="342900" indent="-342900">
              <a:buFont typeface="Arial" panose="020B0604020202020204" pitchFamily="34" charset="0"/>
              <a:buChar char="•"/>
            </a:pPr>
            <a:r>
              <a:rPr lang="de-AT" sz="2400" dirty="0"/>
              <a:t>Versorgung der europäischen Binnenmärkte</a:t>
            </a:r>
          </a:p>
          <a:p>
            <a:pPr marL="342900" indent="-342900">
              <a:buFont typeface="Arial" panose="020B0604020202020204" pitchFamily="34" charset="0"/>
              <a:buChar char="•"/>
            </a:pPr>
            <a:endParaRPr lang="de-AT" sz="2400" dirty="0"/>
          </a:p>
          <a:p>
            <a:pPr marL="342900" indent="-342900">
              <a:buFont typeface="Arial" panose="020B0604020202020204" pitchFamily="34" charset="0"/>
              <a:buChar char="•"/>
            </a:pPr>
            <a:r>
              <a:rPr lang="de-AT" sz="2400" dirty="0"/>
              <a:t>China als wichtigster Handelspartner</a:t>
            </a:r>
          </a:p>
        </p:txBody>
      </p:sp>
      <p:sp>
        <p:nvSpPr>
          <p:cNvPr id="9" name="Datumsplatzhalter 22">
            <a:extLst>
              <a:ext uri="{FF2B5EF4-FFF2-40B4-BE49-F238E27FC236}">
                <a16:creationId xmlns:a16="http://schemas.microsoft.com/office/drawing/2014/main" id="{519AA428-0406-A5E2-3B8A-4D9776371C91}"/>
              </a:ext>
            </a:extLst>
          </p:cNvPr>
          <p:cNvSpPr txBox="1">
            <a:spLocks/>
          </p:cNvSpPr>
          <p:nvPr/>
        </p:nvSpPr>
        <p:spPr>
          <a:xfrm>
            <a:off x="10674626" y="6268894"/>
            <a:ext cx="883093"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dirty="0"/>
              <a:t>Bild: Pixabay</a:t>
            </a:r>
          </a:p>
        </p:txBody>
      </p:sp>
      <p:sp>
        <p:nvSpPr>
          <p:cNvPr id="3" name="Fußzeilenplatzhalter 2">
            <a:extLst>
              <a:ext uri="{FF2B5EF4-FFF2-40B4-BE49-F238E27FC236}">
                <a16:creationId xmlns:a16="http://schemas.microsoft.com/office/drawing/2014/main" id="{89E65818-4C0C-086B-73D8-CDE3F8693983}"/>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dirty="0">
                <a:cs typeface="Arial" panose="020B0604020202020204" pitchFamily="34" charset="0"/>
              </a:rPr>
              <a:t>Europäische Wasserstraßen: Strukturen, Bedeutung und die Rolle der Donau</a:t>
            </a:r>
            <a:endParaRPr lang="de-AT" dirty="0"/>
          </a:p>
        </p:txBody>
      </p:sp>
    </p:spTree>
    <p:extLst>
      <p:ext uri="{BB962C8B-B14F-4D97-AF65-F5344CB8AC3E}">
        <p14:creationId xmlns:p14="http://schemas.microsoft.com/office/powerpoint/2010/main" val="3362422900"/>
      </p:ext>
    </p:extLst>
  </p:cSld>
  <p:clrMapOvr>
    <a:masterClrMapping/>
  </p:clrMapOvr>
  <p:transition spd="slow">
    <p:push/>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42E1E04-5106-F6F4-B19F-5CBDB7EC4F56}"/>
              </a:ext>
            </a:extLst>
          </p:cNvPr>
          <p:cNvSpPr>
            <a:spLocks noGrp="1"/>
          </p:cNvSpPr>
          <p:nvPr>
            <p:ph type="title"/>
          </p:nvPr>
        </p:nvSpPr>
        <p:spPr/>
        <p:txBody>
          <a:bodyPr/>
          <a:lstStyle/>
          <a:p>
            <a:r>
              <a:rPr lang="de-AT" dirty="0"/>
              <a:t>Hafen Constanța</a:t>
            </a:r>
          </a:p>
        </p:txBody>
      </p:sp>
      <p:sp>
        <p:nvSpPr>
          <p:cNvPr id="3" name="Inhaltsplatzhalter 2">
            <a:extLst>
              <a:ext uri="{FF2B5EF4-FFF2-40B4-BE49-F238E27FC236}">
                <a16:creationId xmlns:a16="http://schemas.microsoft.com/office/drawing/2014/main" id="{BC74E379-222C-5672-892C-C88633A1AF4A}"/>
              </a:ext>
            </a:extLst>
          </p:cNvPr>
          <p:cNvSpPr>
            <a:spLocks noGrp="1"/>
          </p:cNvSpPr>
          <p:nvPr>
            <p:ph idx="1"/>
          </p:nvPr>
        </p:nvSpPr>
        <p:spPr>
          <a:xfrm>
            <a:off x="592538" y="1825625"/>
            <a:ext cx="4722412" cy="4351338"/>
          </a:xfrm>
        </p:spPr>
        <p:txBody>
          <a:bodyPr/>
          <a:lstStyle/>
          <a:p>
            <a:r>
              <a:rPr lang="de-AT" sz="2200" dirty="0"/>
              <a:t>Liegt in Rumänien am Schwarzen Meer</a:t>
            </a:r>
          </a:p>
          <a:p>
            <a:r>
              <a:rPr lang="de-AT" sz="2200" dirty="0"/>
              <a:t>größter Seehafen Osteuropas</a:t>
            </a:r>
          </a:p>
          <a:p>
            <a:r>
              <a:rPr lang="de-AT" sz="2200" dirty="0"/>
              <a:t>wichtigster Binnenhafen der Donauregion</a:t>
            </a:r>
          </a:p>
          <a:p>
            <a:r>
              <a:rPr lang="de-AT" sz="2200" dirty="0"/>
              <a:t>Güterumschlag 2024: 17 Mio. t</a:t>
            </a:r>
          </a:p>
          <a:p>
            <a:r>
              <a:rPr lang="de-AT" sz="2200" dirty="0"/>
              <a:t>Bedeutungszunahme seit Ukrainekrieg</a:t>
            </a:r>
          </a:p>
          <a:p>
            <a:r>
              <a:rPr lang="de-AT" sz="2200" dirty="0"/>
              <a:t>Hauptsächlich werden Trockengüter umgeschlagen (Getreide)</a:t>
            </a:r>
          </a:p>
        </p:txBody>
      </p:sp>
      <p:sp>
        <p:nvSpPr>
          <p:cNvPr id="4" name="Datumsplatzhalter 3">
            <a:extLst>
              <a:ext uri="{FF2B5EF4-FFF2-40B4-BE49-F238E27FC236}">
                <a16:creationId xmlns:a16="http://schemas.microsoft.com/office/drawing/2014/main" id="{95FE8B87-43EE-4460-D558-5C1149EA2304}"/>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B6000550-F18D-694C-D045-0803FE72D1B7}"/>
              </a:ext>
            </a:extLst>
          </p:cNvPr>
          <p:cNvSpPr>
            <a:spLocks noGrp="1"/>
          </p:cNvSpPr>
          <p:nvPr>
            <p:ph type="sldNum" sz="quarter" idx="12"/>
          </p:nvPr>
        </p:nvSpPr>
        <p:spPr/>
        <p:txBody>
          <a:bodyPr/>
          <a:lstStyle/>
          <a:p>
            <a:fld id="{0AF89F37-6AD9-4F74-BC17-19E39A25D257}" type="slidenum">
              <a:rPr lang="de-AT" smtClean="0"/>
              <a:pPr/>
              <a:t>56</a:t>
            </a:fld>
            <a:endParaRPr lang="de-AT"/>
          </a:p>
        </p:txBody>
      </p:sp>
      <p:pic>
        <p:nvPicPr>
          <p:cNvPr id="8" name="Grafik 7">
            <a:extLst>
              <a:ext uri="{FF2B5EF4-FFF2-40B4-BE49-F238E27FC236}">
                <a16:creationId xmlns:a16="http://schemas.microsoft.com/office/drawing/2014/main" id="{C90D343A-13CB-58D5-4A35-5120B35B053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88878" y="1695449"/>
            <a:ext cx="5310584" cy="3876675"/>
          </a:xfrm>
          <a:prstGeom prst="rect">
            <a:avLst/>
          </a:prstGeom>
        </p:spPr>
      </p:pic>
      <p:sp>
        <p:nvSpPr>
          <p:cNvPr id="9" name="Datumsplatzhalter 22">
            <a:extLst>
              <a:ext uri="{FF2B5EF4-FFF2-40B4-BE49-F238E27FC236}">
                <a16:creationId xmlns:a16="http://schemas.microsoft.com/office/drawing/2014/main" id="{7F8DAE4C-54E6-B363-EEF8-DFAC3AFAA638}"/>
              </a:ext>
            </a:extLst>
          </p:cNvPr>
          <p:cNvSpPr txBox="1">
            <a:spLocks/>
          </p:cNvSpPr>
          <p:nvPr/>
        </p:nvSpPr>
        <p:spPr>
          <a:xfrm>
            <a:off x="10674626" y="6268894"/>
            <a:ext cx="883093"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dirty="0"/>
              <a:t>Bild: Pixabay</a:t>
            </a:r>
          </a:p>
        </p:txBody>
      </p:sp>
      <p:sp>
        <p:nvSpPr>
          <p:cNvPr id="7" name="Fußzeilenplatzhalter 2">
            <a:extLst>
              <a:ext uri="{FF2B5EF4-FFF2-40B4-BE49-F238E27FC236}">
                <a16:creationId xmlns:a16="http://schemas.microsoft.com/office/drawing/2014/main" id="{EB3973F1-E481-414E-4821-7CDACF135441}"/>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dirty="0">
                <a:cs typeface="Arial" panose="020B0604020202020204" pitchFamily="34" charset="0"/>
              </a:rPr>
              <a:t>Europäische Wasserstraßen: Strukturen, Bedeutung und die Rolle der Donau</a:t>
            </a:r>
            <a:endParaRPr lang="de-AT" dirty="0"/>
          </a:p>
        </p:txBody>
      </p:sp>
    </p:spTree>
    <p:extLst>
      <p:ext uri="{BB962C8B-B14F-4D97-AF65-F5344CB8AC3E}">
        <p14:creationId xmlns:p14="http://schemas.microsoft.com/office/powerpoint/2010/main" val="3683483075"/>
      </p:ext>
    </p:extLst>
  </p:cSld>
  <p:clrMapOvr>
    <a:masterClrMapping/>
  </p:clrMapOvr>
  <p:transition spd="slow">
    <p:push/>
  </p:transition>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platzhalter 8">
            <a:extLst>
              <a:ext uri="{FF2B5EF4-FFF2-40B4-BE49-F238E27FC236}">
                <a16:creationId xmlns:a16="http://schemas.microsoft.com/office/drawing/2014/main" id="{BA38D268-BC5D-40C2-9B60-99319DCD49B6}"/>
              </a:ext>
            </a:extLst>
          </p:cNvPr>
          <p:cNvSpPr>
            <a:spLocks noGrp="1"/>
          </p:cNvSpPr>
          <p:nvPr>
            <p:ph type="body" idx="1"/>
          </p:nvPr>
        </p:nvSpPr>
        <p:spPr/>
        <p:txBody>
          <a:bodyPr/>
          <a:lstStyle/>
          <a:p>
            <a:r>
              <a:rPr lang="de-AT"/>
              <a:t>3</a:t>
            </a:r>
          </a:p>
        </p:txBody>
      </p:sp>
      <p:sp>
        <p:nvSpPr>
          <p:cNvPr id="8" name="Titel 7">
            <a:extLst>
              <a:ext uri="{FF2B5EF4-FFF2-40B4-BE49-F238E27FC236}">
                <a16:creationId xmlns:a16="http://schemas.microsoft.com/office/drawing/2014/main" id="{B692BE69-1B05-4ABB-98F2-A282EF963262}"/>
              </a:ext>
            </a:extLst>
          </p:cNvPr>
          <p:cNvSpPr>
            <a:spLocks noGrp="1"/>
          </p:cNvSpPr>
          <p:nvPr>
            <p:ph type="title"/>
          </p:nvPr>
        </p:nvSpPr>
        <p:spPr/>
        <p:txBody>
          <a:bodyPr>
            <a:noAutofit/>
          </a:bodyPr>
          <a:lstStyle/>
          <a:p>
            <a:r>
              <a:rPr lang="de-AT" dirty="0"/>
              <a:t>Wasserstraße Donau</a:t>
            </a:r>
            <a:br>
              <a:rPr lang="de-AT" dirty="0"/>
            </a:br>
            <a:endParaRPr lang="de-AT" dirty="0"/>
          </a:p>
        </p:txBody>
      </p:sp>
    </p:spTree>
    <p:extLst>
      <p:ext uri="{BB962C8B-B14F-4D97-AF65-F5344CB8AC3E}">
        <p14:creationId xmlns:p14="http://schemas.microsoft.com/office/powerpoint/2010/main" val="364822707"/>
      </p:ext>
    </p:extLst>
  </p:cSld>
  <p:clrMapOvr>
    <a:masterClrMapping/>
  </p:clrMapOvr>
  <p:transition spd="slow">
    <p:push/>
  </p:transition>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A2574D0-162E-F5B1-E3D4-F0B5A608BF6E}"/>
              </a:ext>
            </a:extLst>
          </p:cNvPr>
          <p:cNvSpPr>
            <a:spLocks noGrp="1"/>
          </p:cNvSpPr>
          <p:nvPr>
            <p:ph type="title"/>
          </p:nvPr>
        </p:nvSpPr>
        <p:spPr/>
        <p:txBody>
          <a:bodyPr/>
          <a:lstStyle/>
          <a:p>
            <a:r>
              <a:rPr lang="de-AT" dirty="0"/>
              <a:t>Bevölkerung im Donaukorridor</a:t>
            </a:r>
          </a:p>
        </p:txBody>
      </p:sp>
      <p:pic>
        <p:nvPicPr>
          <p:cNvPr id="8" name="Inhaltsplatzhalter 7">
            <a:extLst>
              <a:ext uri="{FF2B5EF4-FFF2-40B4-BE49-F238E27FC236}">
                <a16:creationId xmlns:a16="http://schemas.microsoft.com/office/drawing/2014/main" id="{198F323B-4E33-8D6A-D14D-3019CD4B760F}"/>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096000" y="933251"/>
            <a:ext cx="4338479" cy="5423099"/>
          </a:xfrm>
          <a:prstGeom prst="rect">
            <a:avLst/>
          </a:prstGeom>
        </p:spPr>
      </p:pic>
      <p:sp>
        <p:nvSpPr>
          <p:cNvPr id="4" name="Datumsplatzhalter 3">
            <a:extLst>
              <a:ext uri="{FF2B5EF4-FFF2-40B4-BE49-F238E27FC236}">
                <a16:creationId xmlns:a16="http://schemas.microsoft.com/office/drawing/2014/main" id="{F46A31B6-4346-A38F-1D09-F6B0AE71C19D}"/>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6A136CD4-5936-20AD-BF9B-9CAFC7D1FF15}"/>
              </a:ext>
            </a:extLst>
          </p:cNvPr>
          <p:cNvSpPr>
            <a:spLocks noGrp="1"/>
          </p:cNvSpPr>
          <p:nvPr>
            <p:ph type="sldNum" sz="quarter" idx="12"/>
          </p:nvPr>
        </p:nvSpPr>
        <p:spPr/>
        <p:txBody>
          <a:bodyPr/>
          <a:lstStyle/>
          <a:p>
            <a:fld id="{0AF89F37-6AD9-4F74-BC17-19E39A25D257}" type="slidenum">
              <a:rPr lang="de-AT" smtClean="0"/>
              <a:pPr/>
              <a:t>58</a:t>
            </a:fld>
            <a:endParaRPr lang="de-AT"/>
          </a:p>
        </p:txBody>
      </p:sp>
      <p:sp>
        <p:nvSpPr>
          <p:cNvPr id="9" name="Datumsplatzhalter 22">
            <a:extLst>
              <a:ext uri="{FF2B5EF4-FFF2-40B4-BE49-F238E27FC236}">
                <a16:creationId xmlns:a16="http://schemas.microsoft.com/office/drawing/2014/main" id="{BCC8D6B1-471E-327F-11A5-F14D23AE398D}"/>
              </a:ext>
            </a:extLst>
          </p:cNvPr>
          <p:cNvSpPr txBox="1">
            <a:spLocks/>
          </p:cNvSpPr>
          <p:nvPr/>
        </p:nvSpPr>
        <p:spPr>
          <a:xfrm>
            <a:off x="6457950" y="6268894"/>
            <a:ext cx="5099770"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dirty="0"/>
              <a:t>Bild: </a:t>
            </a:r>
            <a:r>
              <a:rPr lang="en-US" dirty="0"/>
              <a:t>Created by Sebastian </a:t>
            </a:r>
            <a:r>
              <a:rPr lang="en-US" dirty="0" err="1"/>
              <a:t>Gräff</a:t>
            </a:r>
            <a:r>
              <a:rPr lang="en-US" dirty="0"/>
              <a:t> and copyrighted by The European Correspondent</a:t>
            </a:r>
            <a:endParaRPr lang="de-AT" dirty="0"/>
          </a:p>
        </p:txBody>
      </p:sp>
      <p:sp>
        <p:nvSpPr>
          <p:cNvPr id="10" name="Textfeld 9">
            <a:extLst>
              <a:ext uri="{FF2B5EF4-FFF2-40B4-BE49-F238E27FC236}">
                <a16:creationId xmlns:a16="http://schemas.microsoft.com/office/drawing/2014/main" id="{F5E8CDBB-9F9F-4727-BE09-11FD888B243E}"/>
              </a:ext>
            </a:extLst>
          </p:cNvPr>
          <p:cNvSpPr txBox="1"/>
          <p:nvPr/>
        </p:nvSpPr>
        <p:spPr>
          <a:xfrm>
            <a:off x="616601" y="2881458"/>
            <a:ext cx="4575106" cy="646331"/>
          </a:xfrm>
          <a:prstGeom prst="rect">
            <a:avLst/>
          </a:prstGeom>
          <a:noFill/>
        </p:spPr>
        <p:txBody>
          <a:bodyPr wrap="square" rtlCol="0">
            <a:spAutoFit/>
          </a:bodyPr>
          <a:lstStyle/>
          <a:p>
            <a:r>
              <a:rPr lang="de-AT" dirty="0"/>
              <a:t>Mehr als 18 Mio. Menschen leben im Umkreis von 50 km entlang der Donau!</a:t>
            </a:r>
          </a:p>
        </p:txBody>
      </p:sp>
      <p:sp>
        <p:nvSpPr>
          <p:cNvPr id="3" name="Fußzeilenplatzhalter 2">
            <a:extLst>
              <a:ext uri="{FF2B5EF4-FFF2-40B4-BE49-F238E27FC236}">
                <a16:creationId xmlns:a16="http://schemas.microsoft.com/office/drawing/2014/main" id="{78D26002-D9F7-2F19-26B8-F1CF8B1CA957}"/>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dirty="0">
                <a:cs typeface="Arial" panose="020B0604020202020204" pitchFamily="34" charset="0"/>
              </a:rPr>
              <a:t>Europäische Wasserstraßen: Strukturen, Bedeutung und die Rolle der Donau</a:t>
            </a:r>
            <a:endParaRPr lang="de-AT" dirty="0"/>
          </a:p>
        </p:txBody>
      </p:sp>
    </p:spTree>
    <p:extLst>
      <p:ext uri="{BB962C8B-B14F-4D97-AF65-F5344CB8AC3E}">
        <p14:creationId xmlns:p14="http://schemas.microsoft.com/office/powerpoint/2010/main" val="592460376"/>
      </p:ext>
    </p:extLst>
  </p:cSld>
  <p:clrMapOvr>
    <a:masterClrMapping/>
  </p:clrMapOvr>
  <p:transition spd="slow">
    <p:push/>
  </p:transition>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nhaltsplatzhalter 7">
            <a:extLst>
              <a:ext uri="{FF2B5EF4-FFF2-40B4-BE49-F238E27FC236}">
                <a16:creationId xmlns:a16="http://schemas.microsoft.com/office/drawing/2014/main" id="{598CEC47-EFD8-275A-E7DC-F7CA0EFF625F}"/>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a:fillRect/>
          </a:stretch>
        </p:blipFill>
        <p:spPr>
          <a:xfrm>
            <a:off x="2002778" y="1000125"/>
            <a:ext cx="8186444" cy="5284847"/>
          </a:xfrm>
          <a:prstGeom prst="rect">
            <a:avLst/>
          </a:prstGeom>
        </p:spPr>
      </p:pic>
      <p:sp>
        <p:nvSpPr>
          <p:cNvPr id="2" name="Titel 1">
            <a:extLst>
              <a:ext uri="{FF2B5EF4-FFF2-40B4-BE49-F238E27FC236}">
                <a16:creationId xmlns:a16="http://schemas.microsoft.com/office/drawing/2014/main" id="{CA721B96-8212-EBAC-6B47-EA96486757BE}"/>
              </a:ext>
            </a:extLst>
          </p:cNvPr>
          <p:cNvSpPr>
            <a:spLocks noGrp="1"/>
          </p:cNvSpPr>
          <p:nvPr>
            <p:ph type="title"/>
          </p:nvPr>
        </p:nvSpPr>
        <p:spPr/>
        <p:txBody>
          <a:bodyPr/>
          <a:lstStyle/>
          <a:p>
            <a:r>
              <a:rPr lang="de-AT" dirty="0"/>
              <a:t>Güterverkehr auf der gesamten Donau (2023)</a:t>
            </a:r>
          </a:p>
        </p:txBody>
      </p:sp>
      <p:sp>
        <p:nvSpPr>
          <p:cNvPr id="4" name="Datumsplatzhalter 3">
            <a:extLst>
              <a:ext uri="{FF2B5EF4-FFF2-40B4-BE49-F238E27FC236}">
                <a16:creationId xmlns:a16="http://schemas.microsoft.com/office/drawing/2014/main" id="{5A9DCF13-323F-EEAF-B0FF-E9A1EB54EF00}"/>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0770538C-B106-DA90-1998-D2B9A511D2EF}"/>
              </a:ext>
            </a:extLst>
          </p:cNvPr>
          <p:cNvSpPr>
            <a:spLocks noGrp="1"/>
          </p:cNvSpPr>
          <p:nvPr>
            <p:ph type="sldNum" sz="quarter" idx="12"/>
          </p:nvPr>
        </p:nvSpPr>
        <p:spPr/>
        <p:txBody>
          <a:bodyPr/>
          <a:lstStyle/>
          <a:p>
            <a:fld id="{0AF89F37-6AD9-4F74-BC17-19E39A25D257}" type="slidenum">
              <a:rPr lang="de-AT" smtClean="0"/>
              <a:pPr/>
              <a:t>59</a:t>
            </a:fld>
            <a:endParaRPr lang="de-AT"/>
          </a:p>
        </p:txBody>
      </p:sp>
      <p:sp>
        <p:nvSpPr>
          <p:cNvPr id="9" name="Textfeld 12">
            <a:extLst>
              <a:ext uri="{FF2B5EF4-FFF2-40B4-BE49-F238E27FC236}">
                <a16:creationId xmlns:a16="http://schemas.microsoft.com/office/drawing/2014/main" id="{C2EB0F13-9B25-00AD-531D-ACC3233E7565}"/>
              </a:ext>
            </a:extLst>
          </p:cNvPr>
          <p:cNvSpPr txBox="1"/>
          <p:nvPr/>
        </p:nvSpPr>
        <p:spPr>
          <a:xfrm>
            <a:off x="8380841" y="6292691"/>
            <a:ext cx="3313871" cy="246221"/>
          </a:xfrm>
          <a:prstGeom prst="rect">
            <a:avLst/>
          </a:prstGeom>
          <a:noFill/>
        </p:spPr>
        <p:txBody>
          <a:bodyPr wrap="square">
            <a:spAutoFit/>
          </a:bodyPr>
          <a:lstStyle/>
          <a:p>
            <a:pPr algn="r"/>
            <a:r>
              <a:rPr lang="de-AT" sz="1000" dirty="0">
                <a:solidFill>
                  <a:schemeClr val="tx2"/>
                </a:solidFill>
                <a:latin typeface="+mj-lt"/>
                <a:cs typeface="Mangal Pro" panose="00000500000000000000" pitchFamily="2" charset="0"/>
              </a:rPr>
              <a:t>Bild: </a:t>
            </a:r>
            <a:r>
              <a:rPr lang="de-AT" sz="1000" dirty="0" err="1">
                <a:solidFill>
                  <a:schemeClr val="tx2"/>
                </a:solidFill>
                <a:latin typeface="+mj-lt"/>
                <a:cs typeface="Mangal Pro" panose="00000500000000000000" pitchFamily="2" charset="0"/>
              </a:rPr>
              <a:t>viadonau</a:t>
            </a:r>
            <a:endParaRPr lang="de-AT" sz="1000" dirty="0">
              <a:solidFill>
                <a:schemeClr val="tx2"/>
              </a:solidFill>
              <a:latin typeface="+mj-lt"/>
              <a:cs typeface="Mangal Pro" panose="00000500000000000000" pitchFamily="2" charset="0"/>
            </a:endParaRPr>
          </a:p>
        </p:txBody>
      </p:sp>
      <p:sp>
        <p:nvSpPr>
          <p:cNvPr id="3" name="Fußzeilenplatzhalter 2">
            <a:extLst>
              <a:ext uri="{FF2B5EF4-FFF2-40B4-BE49-F238E27FC236}">
                <a16:creationId xmlns:a16="http://schemas.microsoft.com/office/drawing/2014/main" id="{A84A0B6E-EBDE-FF2C-C219-745EA7762476}"/>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dirty="0">
                <a:cs typeface="Arial" panose="020B0604020202020204" pitchFamily="34" charset="0"/>
              </a:rPr>
              <a:t>Europäische Wasserstraßen: Strukturen, Bedeutung und die Rolle der Donau</a:t>
            </a:r>
            <a:endParaRPr lang="de-AT" dirty="0"/>
          </a:p>
        </p:txBody>
      </p:sp>
    </p:spTree>
    <p:extLst>
      <p:ext uri="{BB962C8B-B14F-4D97-AF65-F5344CB8AC3E}">
        <p14:creationId xmlns:p14="http://schemas.microsoft.com/office/powerpoint/2010/main" val="2050492446"/>
      </p:ext>
    </p:extLst>
  </p:cSld>
  <p:clrMapOvr>
    <a:masterClrMapping/>
  </p:clrMapOvr>
  <p:transition spd="slow">
    <p:push/>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B553C7-DC49-6ABE-A247-2F09A6DE5A9B}"/>
            </a:ext>
          </a:extLst>
        </p:cNvPr>
        <p:cNvGrpSpPr/>
        <p:nvPr/>
      </p:nvGrpSpPr>
      <p:grpSpPr>
        <a:xfrm>
          <a:off x="0" y="0"/>
          <a:ext cx="0" cy="0"/>
          <a:chOff x="0" y="0"/>
          <a:chExt cx="0" cy="0"/>
        </a:xfrm>
      </p:grpSpPr>
      <p:sp>
        <p:nvSpPr>
          <p:cNvPr id="5123" name="Inhaltsplatzhalter 5">
            <a:extLst>
              <a:ext uri="{FF2B5EF4-FFF2-40B4-BE49-F238E27FC236}">
                <a16:creationId xmlns:a16="http://schemas.microsoft.com/office/drawing/2014/main" id="{D0ED3653-F7FD-2B2E-5365-D09DF14B03BE}"/>
              </a:ext>
            </a:extLst>
          </p:cNvPr>
          <p:cNvSpPr>
            <a:spLocks noGrp="1"/>
          </p:cNvSpPr>
          <p:nvPr>
            <p:ph idx="1"/>
          </p:nvPr>
        </p:nvSpPr>
        <p:spPr>
          <a:xfrm>
            <a:off x="592538" y="1433016"/>
            <a:ext cx="10954420" cy="4743947"/>
          </a:xfrm>
        </p:spPr>
        <p:txBody>
          <a:bodyPr>
            <a:normAutofit/>
          </a:bodyPr>
          <a:lstStyle/>
          <a:p>
            <a:r>
              <a:rPr lang="de-AT" sz="2000" dirty="0">
                <a:latin typeface="+mj-lt"/>
                <a:cs typeface="Arial" panose="020B0604020202020204" pitchFamily="34" charset="0"/>
              </a:rPr>
              <a:t>Im Donaukorridor: 12%-Anteil am österreichischen Modal Split</a:t>
            </a:r>
          </a:p>
          <a:p>
            <a:r>
              <a:rPr lang="de-AT" sz="2000" dirty="0">
                <a:latin typeface="+mj-lt"/>
                <a:cs typeface="Arial" panose="020B0604020202020204" pitchFamily="34" charset="0"/>
              </a:rPr>
              <a:t>Beförderung von </a:t>
            </a:r>
            <a:r>
              <a:rPr lang="de-AT" sz="2000" dirty="0">
                <a:latin typeface="+mj-lt"/>
              </a:rPr>
              <a:t>2.177 </a:t>
            </a:r>
            <a:r>
              <a:rPr lang="de-AT" sz="2000" dirty="0">
                <a:latin typeface="+mj-lt"/>
                <a:cs typeface="Arial" panose="020B0604020202020204" pitchFamily="34" charset="0"/>
              </a:rPr>
              <a:t>Millionen Tonnen an Gütern pro Jahr auf österreichischem Donauabschnitt</a:t>
            </a:r>
          </a:p>
          <a:p>
            <a:r>
              <a:rPr lang="de-AT" sz="2000" dirty="0">
                <a:latin typeface="+mj-lt"/>
              </a:rPr>
              <a:t>Österreichische Donauabschnitt = ca. 351 km</a:t>
            </a:r>
            <a:endParaRPr lang="de-AT" sz="2000" dirty="0">
              <a:latin typeface="+mj-lt"/>
              <a:cs typeface="Arial" panose="020B0604020202020204" pitchFamily="34" charset="0"/>
            </a:endParaRPr>
          </a:p>
          <a:p>
            <a:pPr marL="0" indent="0">
              <a:buNone/>
            </a:pPr>
            <a:endParaRPr lang="de-AT" sz="1800" dirty="0">
              <a:latin typeface="+mj-lt"/>
              <a:cs typeface="Arial" panose="020B0604020202020204" pitchFamily="34" charset="0"/>
            </a:endParaRPr>
          </a:p>
        </p:txBody>
      </p:sp>
      <p:sp>
        <p:nvSpPr>
          <p:cNvPr id="5122" name="Titel 4">
            <a:extLst>
              <a:ext uri="{FF2B5EF4-FFF2-40B4-BE49-F238E27FC236}">
                <a16:creationId xmlns:a16="http://schemas.microsoft.com/office/drawing/2014/main" id="{E1A7DE2F-5D9A-AD4D-2B15-186BA483A1EE}"/>
              </a:ext>
            </a:extLst>
          </p:cNvPr>
          <p:cNvSpPr>
            <a:spLocks noGrp="1"/>
          </p:cNvSpPr>
          <p:nvPr>
            <p:ph type="title"/>
          </p:nvPr>
        </p:nvSpPr>
        <p:spPr/>
        <p:txBody>
          <a:bodyPr>
            <a:normAutofit/>
          </a:bodyPr>
          <a:lstStyle/>
          <a:p>
            <a:r>
              <a:rPr lang="de-AT" dirty="0"/>
              <a:t>Bedeutung der Donauschifffahrt in Österreich</a:t>
            </a:r>
            <a:endParaRPr lang="de-DE" dirty="0"/>
          </a:p>
        </p:txBody>
      </p:sp>
      <p:sp>
        <p:nvSpPr>
          <p:cNvPr id="7" name="Foliennummernplatzhalter 4">
            <a:extLst>
              <a:ext uri="{FF2B5EF4-FFF2-40B4-BE49-F238E27FC236}">
                <a16:creationId xmlns:a16="http://schemas.microsoft.com/office/drawing/2014/main" id="{94135BFD-9CE5-73DE-DC92-CD6E81C63ABE}"/>
              </a:ext>
            </a:extLst>
          </p:cNvPr>
          <p:cNvSpPr>
            <a:spLocks noGrp="1"/>
          </p:cNvSpPr>
          <p:nvPr>
            <p:ph type="sldNum" sz="quarter" idx="4294967295"/>
          </p:nvPr>
        </p:nvSpPr>
        <p:spPr>
          <a:xfrm>
            <a:off x="11125200" y="6597650"/>
            <a:ext cx="1066800" cy="328613"/>
          </a:xfrm>
          <a:prstGeom prst="rect">
            <a:avLst/>
          </a:prstGeom>
        </p:spPr>
        <p:txBody>
          <a:bodyPr vert="horz" lIns="91440" tIns="45720" rIns="91440" bIns="45720" rtlCol="0" anchor="ctr"/>
          <a:lstStyle>
            <a:defPPr>
              <a:defRPr lang="de-DE"/>
            </a:defPPr>
            <a:lvl1pPr marL="0" algn="r" defTabSz="914400" rtl="0" eaLnBrk="1" latinLnBrk="0" hangingPunct="1">
              <a:defRPr sz="1400" b="0" kern="1200">
                <a:solidFill>
                  <a:schemeClr val="bg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7D34D7BA-8E13-46FE-8871-8877FE7E3568}" type="slidenum">
              <a:rPr lang="de-AT" smtClean="0">
                <a:solidFill>
                  <a:prstClr val="white"/>
                </a:solidFill>
              </a:rPr>
              <a:pPr/>
              <a:t>60</a:t>
            </a:fld>
            <a:endParaRPr lang="de-AT" dirty="0">
              <a:solidFill>
                <a:prstClr val="white"/>
              </a:solidFill>
            </a:endParaRPr>
          </a:p>
        </p:txBody>
      </p:sp>
      <p:pic>
        <p:nvPicPr>
          <p:cNvPr id="6" name="Picture 5">
            <a:extLst>
              <a:ext uri="{FF2B5EF4-FFF2-40B4-BE49-F238E27FC236}">
                <a16:creationId xmlns:a16="http://schemas.microsoft.com/office/drawing/2014/main" id="{354FEAD8-21E8-32F0-153A-DCDC23A6F86C}"/>
              </a:ext>
            </a:extLst>
          </p:cNvPr>
          <p:cNvPicPr/>
          <p:nvPr/>
        </p:nvPicPr>
        <p:blipFill rotWithShape="1">
          <a:blip r:embed="rId3" cstate="screen">
            <a:extLst>
              <a:ext uri="{28A0092B-C50C-407E-A947-70E740481C1C}">
                <a14:useLocalDpi xmlns:a14="http://schemas.microsoft.com/office/drawing/2010/main" val="0"/>
              </a:ext>
            </a:extLst>
          </a:blip>
          <a:srcRect/>
          <a:stretch/>
        </p:blipFill>
        <p:spPr bwMode="auto">
          <a:xfrm>
            <a:off x="1840992" y="2739422"/>
            <a:ext cx="8926016" cy="3206883"/>
          </a:xfrm>
          <a:prstGeom prst="rect">
            <a:avLst/>
          </a:prstGeom>
          <a:ln>
            <a:noFill/>
          </a:ln>
          <a:extLst>
            <a:ext uri="{53640926-AAD7-44D8-BBD7-CCE9431645EC}">
              <a14:shadowObscured xmlns:a14="http://schemas.microsoft.com/office/drawing/2010/main"/>
            </a:ext>
          </a:extLst>
        </p:spPr>
      </p:pic>
      <p:sp>
        <p:nvSpPr>
          <p:cNvPr id="9" name="Rectangle 8">
            <a:extLst>
              <a:ext uri="{FF2B5EF4-FFF2-40B4-BE49-F238E27FC236}">
                <a16:creationId xmlns:a16="http://schemas.microsoft.com/office/drawing/2014/main" id="{CBD7B42E-FCC6-D1F0-7D83-FC09F4C5067E}"/>
              </a:ext>
            </a:extLst>
          </p:cNvPr>
          <p:cNvSpPr/>
          <p:nvPr/>
        </p:nvSpPr>
        <p:spPr>
          <a:xfrm>
            <a:off x="1840992" y="5839440"/>
            <a:ext cx="3296616" cy="353943"/>
          </a:xfrm>
          <a:prstGeom prst="rect">
            <a:avLst/>
          </a:prstGeom>
        </p:spPr>
        <p:txBody>
          <a:bodyPr wrap="square">
            <a:spAutoFit/>
          </a:bodyPr>
          <a:lstStyle/>
          <a:p>
            <a:endParaRPr lang="de-AT" sz="500" dirty="0"/>
          </a:p>
          <a:p>
            <a:r>
              <a:rPr lang="de-AT" sz="1200" dirty="0"/>
              <a:t>Österreichischer Donauabschnitt</a:t>
            </a:r>
            <a:endParaRPr lang="de-DE" sz="1200" dirty="0"/>
          </a:p>
        </p:txBody>
      </p:sp>
      <p:sp>
        <p:nvSpPr>
          <p:cNvPr id="2" name="Fußzeilenplatzhalter 2">
            <a:extLst>
              <a:ext uri="{FF2B5EF4-FFF2-40B4-BE49-F238E27FC236}">
                <a16:creationId xmlns:a16="http://schemas.microsoft.com/office/drawing/2014/main" id="{ECEF585F-8A4E-1632-C1ED-C800D38A5C93}"/>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dirty="0">
                <a:cs typeface="Arial" panose="020B0604020202020204" pitchFamily="34" charset="0"/>
              </a:rPr>
              <a:t>Europäische Wasserstraßen: Strukturen, Bedeutung und die Rolle der Donau</a:t>
            </a:r>
            <a:endParaRPr lang="de-AT" dirty="0"/>
          </a:p>
        </p:txBody>
      </p:sp>
      <p:sp>
        <p:nvSpPr>
          <p:cNvPr id="4" name="Textfeld 12">
            <a:extLst>
              <a:ext uri="{FF2B5EF4-FFF2-40B4-BE49-F238E27FC236}">
                <a16:creationId xmlns:a16="http://schemas.microsoft.com/office/drawing/2014/main" id="{80683AE2-D65C-5861-A2CB-8DE498EF43D4}"/>
              </a:ext>
            </a:extLst>
          </p:cNvPr>
          <p:cNvSpPr txBox="1"/>
          <p:nvPr/>
        </p:nvSpPr>
        <p:spPr>
          <a:xfrm>
            <a:off x="8380841" y="6292691"/>
            <a:ext cx="3313871" cy="246221"/>
          </a:xfrm>
          <a:prstGeom prst="rect">
            <a:avLst/>
          </a:prstGeom>
          <a:noFill/>
        </p:spPr>
        <p:txBody>
          <a:bodyPr wrap="square">
            <a:spAutoFit/>
          </a:bodyPr>
          <a:lstStyle/>
          <a:p>
            <a:pPr algn="r"/>
            <a:r>
              <a:rPr lang="de-AT" sz="1000" dirty="0">
                <a:solidFill>
                  <a:schemeClr val="tx2"/>
                </a:solidFill>
                <a:latin typeface="+mj-lt"/>
                <a:cs typeface="Mangal Pro" panose="00000500000000000000" pitchFamily="2" charset="0"/>
              </a:rPr>
              <a:t>Bild: </a:t>
            </a:r>
            <a:r>
              <a:rPr lang="de-AT" sz="1000" dirty="0" err="1">
                <a:solidFill>
                  <a:schemeClr val="tx2"/>
                </a:solidFill>
                <a:latin typeface="+mj-lt"/>
                <a:cs typeface="Mangal Pro" panose="00000500000000000000" pitchFamily="2" charset="0"/>
              </a:rPr>
              <a:t>viadonau</a:t>
            </a:r>
            <a:endParaRPr lang="de-AT" sz="1000" dirty="0">
              <a:solidFill>
                <a:schemeClr val="tx2"/>
              </a:solidFill>
              <a:latin typeface="+mj-lt"/>
              <a:cs typeface="Mangal Pro" panose="00000500000000000000" pitchFamily="2" charset="0"/>
            </a:endParaRPr>
          </a:p>
        </p:txBody>
      </p:sp>
    </p:spTree>
    <p:extLst>
      <p:ext uri="{BB962C8B-B14F-4D97-AF65-F5344CB8AC3E}">
        <p14:creationId xmlns:p14="http://schemas.microsoft.com/office/powerpoint/2010/main" val="1267669344"/>
      </p:ext>
    </p:extLst>
  </p:cSld>
  <p:clrMapOvr>
    <a:masterClrMapping/>
  </p:clrMapOvr>
  <p:transition spd="slow">
    <p:push/>
  </p:transition>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289093-7B20-EDAA-2B38-543E1DEBE707}"/>
              </a:ext>
            </a:extLst>
          </p:cNvPr>
          <p:cNvSpPr>
            <a:spLocks noGrp="1"/>
          </p:cNvSpPr>
          <p:nvPr>
            <p:ph type="title"/>
          </p:nvPr>
        </p:nvSpPr>
        <p:spPr/>
        <p:txBody>
          <a:bodyPr/>
          <a:lstStyle/>
          <a:p>
            <a:r>
              <a:rPr lang="de-AT" dirty="0"/>
              <a:t>Transportvolumen auf der Donau</a:t>
            </a:r>
          </a:p>
        </p:txBody>
      </p:sp>
      <p:graphicFrame>
        <p:nvGraphicFramePr>
          <p:cNvPr id="6" name="Chart 5">
            <a:extLst>
              <a:ext uri="{FF2B5EF4-FFF2-40B4-BE49-F238E27FC236}">
                <a16:creationId xmlns:a16="http://schemas.microsoft.com/office/drawing/2014/main" id="{E947713E-C143-D925-7654-A200401F7076}"/>
              </a:ext>
            </a:extLst>
          </p:cNvPr>
          <p:cNvGraphicFramePr/>
          <p:nvPr>
            <p:extLst>
              <p:ext uri="{D42A27DB-BD31-4B8C-83A1-F6EECF244321}">
                <p14:modId xmlns:p14="http://schemas.microsoft.com/office/powerpoint/2010/main" val="39295961"/>
              </p:ext>
            </p:extLst>
          </p:nvPr>
        </p:nvGraphicFramePr>
        <p:xfrm>
          <a:off x="1611085" y="1433016"/>
          <a:ext cx="8418286" cy="4852944"/>
        </p:xfrm>
        <a:graphic>
          <a:graphicData uri="http://schemas.openxmlformats.org/drawingml/2006/chart">
            <c:chart xmlns:c="http://schemas.openxmlformats.org/drawingml/2006/chart" xmlns:r="http://schemas.openxmlformats.org/officeDocument/2006/relationships" r:id="rId3"/>
          </a:graphicData>
        </a:graphic>
      </p:graphicFrame>
      <p:sp>
        <p:nvSpPr>
          <p:cNvPr id="3" name="Fußzeilenplatzhalter 2">
            <a:extLst>
              <a:ext uri="{FF2B5EF4-FFF2-40B4-BE49-F238E27FC236}">
                <a16:creationId xmlns:a16="http://schemas.microsoft.com/office/drawing/2014/main" id="{1F9A58AE-E953-46AC-3241-CACF0A771014}"/>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dirty="0">
                <a:cs typeface="Arial" panose="020B0604020202020204" pitchFamily="34" charset="0"/>
              </a:rPr>
              <a:t>Europäische Wasserstraßen: Strukturen, Bedeutung und die Rolle der Donau</a:t>
            </a:r>
            <a:endParaRPr lang="de-AT" dirty="0"/>
          </a:p>
        </p:txBody>
      </p:sp>
      <p:sp>
        <p:nvSpPr>
          <p:cNvPr id="7" name="Textfeld 12">
            <a:extLst>
              <a:ext uri="{FF2B5EF4-FFF2-40B4-BE49-F238E27FC236}">
                <a16:creationId xmlns:a16="http://schemas.microsoft.com/office/drawing/2014/main" id="{629511B6-C3D1-BF3A-096C-71DD4CE22821}"/>
              </a:ext>
            </a:extLst>
          </p:cNvPr>
          <p:cNvSpPr txBox="1"/>
          <p:nvPr/>
        </p:nvSpPr>
        <p:spPr>
          <a:xfrm>
            <a:off x="8380841" y="6292691"/>
            <a:ext cx="3313871" cy="246221"/>
          </a:xfrm>
          <a:prstGeom prst="rect">
            <a:avLst/>
          </a:prstGeom>
          <a:noFill/>
        </p:spPr>
        <p:txBody>
          <a:bodyPr wrap="square">
            <a:spAutoFit/>
          </a:bodyPr>
          <a:lstStyle/>
          <a:p>
            <a:pPr algn="r"/>
            <a:r>
              <a:rPr lang="de-AT" sz="1000" dirty="0">
                <a:solidFill>
                  <a:schemeClr val="tx2"/>
                </a:solidFill>
                <a:latin typeface="+mj-lt"/>
                <a:cs typeface="Mangal Pro" panose="00000500000000000000" pitchFamily="2" charset="0"/>
              </a:rPr>
              <a:t>Eigene Darstellung angelehnt an </a:t>
            </a:r>
            <a:r>
              <a:rPr lang="de-AT" sz="1000" dirty="0" err="1">
                <a:solidFill>
                  <a:schemeClr val="tx2"/>
                </a:solidFill>
                <a:latin typeface="+mj-lt"/>
                <a:cs typeface="Mangal Pro" panose="00000500000000000000" pitchFamily="2" charset="0"/>
              </a:rPr>
              <a:t>viadonau</a:t>
            </a:r>
            <a:endParaRPr lang="de-AT" sz="1000" dirty="0">
              <a:solidFill>
                <a:schemeClr val="tx2"/>
              </a:solidFill>
              <a:latin typeface="+mj-lt"/>
              <a:cs typeface="Mangal Pro" panose="00000500000000000000" pitchFamily="2" charset="0"/>
            </a:endParaRPr>
          </a:p>
        </p:txBody>
      </p:sp>
    </p:spTree>
    <p:extLst>
      <p:ext uri="{BB962C8B-B14F-4D97-AF65-F5344CB8AC3E}">
        <p14:creationId xmlns:p14="http://schemas.microsoft.com/office/powerpoint/2010/main" val="148457202"/>
      </p:ext>
    </p:extLst>
  </p:cSld>
  <p:clrMapOvr>
    <a:masterClrMapping/>
  </p:clrMapOvr>
  <p:transition spd="slow">
    <p:push/>
  </p:transition>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umsplatzhalter 1">
            <a:extLst>
              <a:ext uri="{FF2B5EF4-FFF2-40B4-BE49-F238E27FC236}">
                <a16:creationId xmlns:a16="http://schemas.microsoft.com/office/drawing/2014/main" id="{76903268-52BB-35E6-F2A9-137928004F15}"/>
              </a:ext>
            </a:extLst>
          </p:cNvPr>
          <p:cNvSpPr>
            <a:spLocks noGrp="1"/>
          </p:cNvSpPr>
          <p:nvPr>
            <p:ph type="dt" sz="half" idx="10"/>
          </p:nvPr>
        </p:nvSpPr>
        <p:spPr/>
        <p:txBody>
          <a:bodyPr/>
          <a:lstStyle/>
          <a:p>
            <a:r>
              <a:rPr lang="de-AT"/>
              <a:t>Folie</a:t>
            </a:r>
          </a:p>
        </p:txBody>
      </p:sp>
      <p:sp>
        <p:nvSpPr>
          <p:cNvPr id="3" name="Foliennummernplatzhalter 2">
            <a:extLst>
              <a:ext uri="{FF2B5EF4-FFF2-40B4-BE49-F238E27FC236}">
                <a16:creationId xmlns:a16="http://schemas.microsoft.com/office/drawing/2014/main" id="{A8A7DE43-B796-9E0B-787D-DEC7F69B3D31}"/>
              </a:ext>
            </a:extLst>
          </p:cNvPr>
          <p:cNvSpPr>
            <a:spLocks noGrp="1"/>
          </p:cNvSpPr>
          <p:nvPr>
            <p:ph type="sldNum" sz="quarter" idx="12"/>
          </p:nvPr>
        </p:nvSpPr>
        <p:spPr/>
        <p:txBody>
          <a:bodyPr/>
          <a:lstStyle/>
          <a:p>
            <a:fld id="{0AF89F37-6AD9-4F74-BC17-19E39A25D257}" type="slidenum">
              <a:rPr lang="de-AT" smtClean="0"/>
              <a:pPr/>
              <a:t>62</a:t>
            </a:fld>
            <a:endParaRPr lang="de-AT"/>
          </a:p>
        </p:txBody>
      </p:sp>
      <p:sp>
        <p:nvSpPr>
          <p:cNvPr id="5" name="Titel 4">
            <a:extLst>
              <a:ext uri="{FF2B5EF4-FFF2-40B4-BE49-F238E27FC236}">
                <a16:creationId xmlns:a16="http://schemas.microsoft.com/office/drawing/2014/main" id="{9B71964C-F9EC-B1FE-629E-022749D1EE06}"/>
              </a:ext>
            </a:extLst>
          </p:cNvPr>
          <p:cNvSpPr>
            <a:spLocks noGrp="1"/>
          </p:cNvSpPr>
          <p:nvPr>
            <p:ph type="title"/>
          </p:nvPr>
        </p:nvSpPr>
        <p:spPr/>
        <p:txBody>
          <a:bodyPr/>
          <a:lstStyle/>
          <a:p>
            <a:r>
              <a:rPr lang="de-AT" dirty="0"/>
              <a:t>Donauverkehr nach Gütersegment</a:t>
            </a:r>
          </a:p>
        </p:txBody>
      </p:sp>
      <p:sp>
        <p:nvSpPr>
          <p:cNvPr id="6" name="Fußzeilenplatzhalter 5">
            <a:extLst>
              <a:ext uri="{FF2B5EF4-FFF2-40B4-BE49-F238E27FC236}">
                <a16:creationId xmlns:a16="http://schemas.microsoft.com/office/drawing/2014/main" id="{3B6D3372-ABD3-7311-6DF4-9082AD6D8B5E}"/>
              </a:ext>
            </a:extLst>
          </p:cNvPr>
          <p:cNvSpPr>
            <a:spLocks noGrp="1"/>
          </p:cNvSpPr>
          <p:nvPr>
            <p:ph type="ftr" sz="quarter" idx="11"/>
          </p:nvPr>
        </p:nvSpPr>
        <p:spPr/>
        <p:txBody>
          <a:bodyPr/>
          <a:lstStyle/>
          <a:p>
            <a:r>
              <a:rPr lang="de-AT">
                <a:cs typeface="Arial" panose="020B0604020202020204" pitchFamily="34" charset="0"/>
              </a:rPr>
              <a:t>Europäische Wasserstraßen: Strukturen, Bedeutung und die Rolle der Donau</a:t>
            </a:r>
            <a:endParaRPr lang="de-AT" dirty="0"/>
          </a:p>
        </p:txBody>
      </p:sp>
      <p:graphicFrame>
        <p:nvGraphicFramePr>
          <p:cNvPr id="7" name="Chart 5">
            <a:extLst>
              <a:ext uri="{FF2B5EF4-FFF2-40B4-BE49-F238E27FC236}">
                <a16:creationId xmlns:a16="http://schemas.microsoft.com/office/drawing/2014/main" id="{83397053-3FE2-0CB9-58DB-F7D10E06E005}"/>
              </a:ext>
            </a:extLst>
          </p:cNvPr>
          <p:cNvGraphicFramePr/>
          <p:nvPr>
            <p:extLst>
              <p:ext uri="{D42A27DB-BD31-4B8C-83A1-F6EECF244321}">
                <p14:modId xmlns:p14="http://schemas.microsoft.com/office/powerpoint/2010/main" val="347668223"/>
              </p:ext>
            </p:extLst>
          </p:nvPr>
        </p:nvGraphicFramePr>
        <p:xfrm>
          <a:off x="1604439" y="1433016"/>
          <a:ext cx="9670745" cy="5149849"/>
        </p:xfrm>
        <a:graphic>
          <a:graphicData uri="http://schemas.openxmlformats.org/drawingml/2006/chart">
            <c:chart xmlns:c="http://schemas.openxmlformats.org/drawingml/2006/chart" xmlns:r="http://schemas.openxmlformats.org/officeDocument/2006/relationships" r:id="rId3"/>
          </a:graphicData>
        </a:graphic>
      </p:graphicFrame>
      <p:sp>
        <p:nvSpPr>
          <p:cNvPr id="8" name="Textfeld 12">
            <a:extLst>
              <a:ext uri="{FF2B5EF4-FFF2-40B4-BE49-F238E27FC236}">
                <a16:creationId xmlns:a16="http://schemas.microsoft.com/office/drawing/2014/main" id="{356A2874-F27C-994B-EFB4-8CDD8E355A40}"/>
              </a:ext>
            </a:extLst>
          </p:cNvPr>
          <p:cNvSpPr txBox="1"/>
          <p:nvPr/>
        </p:nvSpPr>
        <p:spPr>
          <a:xfrm>
            <a:off x="8380841" y="6292691"/>
            <a:ext cx="3313871" cy="246221"/>
          </a:xfrm>
          <a:prstGeom prst="rect">
            <a:avLst/>
          </a:prstGeom>
          <a:noFill/>
        </p:spPr>
        <p:txBody>
          <a:bodyPr wrap="square">
            <a:spAutoFit/>
          </a:bodyPr>
          <a:lstStyle/>
          <a:p>
            <a:pPr algn="r"/>
            <a:r>
              <a:rPr lang="de-AT" sz="1000" dirty="0">
                <a:solidFill>
                  <a:schemeClr val="tx2"/>
                </a:solidFill>
                <a:latin typeface="+mj-lt"/>
                <a:cs typeface="Mangal Pro" panose="00000500000000000000" pitchFamily="2" charset="0"/>
              </a:rPr>
              <a:t>Eigene Darstellung angelehnt an ZKR</a:t>
            </a:r>
          </a:p>
        </p:txBody>
      </p:sp>
    </p:spTree>
    <p:extLst>
      <p:ext uri="{BB962C8B-B14F-4D97-AF65-F5344CB8AC3E}">
        <p14:creationId xmlns:p14="http://schemas.microsoft.com/office/powerpoint/2010/main" val="3386999192"/>
      </p:ext>
    </p:extLst>
  </p:cSld>
  <p:clrMapOvr>
    <a:masterClrMapping/>
  </p:clrMapOvr>
  <p:transition spd="slow">
    <p:push/>
  </p:transition>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81FDE8-C0A8-1B47-2A0F-AA46F68D59AF}"/>
            </a:ext>
          </a:extLst>
        </p:cNvPr>
        <p:cNvGrpSpPr/>
        <p:nvPr/>
      </p:nvGrpSpPr>
      <p:grpSpPr>
        <a:xfrm>
          <a:off x="0" y="0"/>
          <a:ext cx="0" cy="0"/>
          <a:chOff x="0" y="0"/>
          <a:chExt cx="0" cy="0"/>
        </a:xfrm>
      </p:grpSpPr>
      <p:sp>
        <p:nvSpPr>
          <p:cNvPr id="15" name="Ellipse 14">
            <a:extLst>
              <a:ext uri="{FF2B5EF4-FFF2-40B4-BE49-F238E27FC236}">
                <a16:creationId xmlns:a16="http://schemas.microsoft.com/office/drawing/2014/main" id="{213D2572-C295-6F79-8F31-003F1776FE29}"/>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7" name="Ellipse 16">
            <a:extLst>
              <a:ext uri="{FF2B5EF4-FFF2-40B4-BE49-F238E27FC236}">
                <a16:creationId xmlns:a16="http://schemas.microsoft.com/office/drawing/2014/main" id="{17FBE8E7-E902-4349-1CAE-ED1028C6C034}"/>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7CF6ABFA-0F18-CE81-C4C3-A999897425F1}"/>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4300895E-DC30-ACE9-EE5F-4C33E757EAE3}"/>
              </a:ext>
            </a:extLst>
          </p:cNvPr>
          <p:cNvSpPr>
            <a:spLocks noGrp="1"/>
          </p:cNvSpPr>
          <p:nvPr>
            <p:ph type="title"/>
          </p:nvPr>
        </p:nvSpPr>
        <p:spPr/>
        <p:txBody>
          <a:bodyPr/>
          <a:lstStyle/>
          <a:p>
            <a:r>
              <a:rPr lang="de-AT" dirty="0"/>
              <a:t>High &amp; Heavy Transporte auf der Donau</a:t>
            </a:r>
          </a:p>
        </p:txBody>
      </p:sp>
      <p:sp>
        <p:nvSpPr>
          <p:cNvPr id="24" name="Inhaltsplatzhalter 23">
            <a:extLst>
              <a:ext uri="{FF2B5EF4-FFF2-40B4-BE49-F238E27FC236}">
                <a16:creationId xmlns:a16="http://schemas.microsoft.com/office/drawing/2014/main" id="{99166EE3-0875-2038-9230-1B0FD49B240C}"/>
              </a:ext>
            </a:extLst>
          </p:cNvPr>
          <p:cNvSpPr>
            <a:spLocks noGrp="1"/>
          </p:cNvSpPr>
          <p:nvPr>
            <p:ph idx="1"/>
          </p:nvPr>
        </p:nvSpPr>
        <p:spPr>
          <a:xfrm>
            <a:off x="592538" y="2017643"/>
            <a:ext cx="7556617" cy="4114799"/>
          </a:xfrm>
        </p:spPr>
        <p:txBody>
          <a:bodyPr/>
          <a:lstStyle/>
          <a:p>
            <a:r>
              <a:rPr lang="de-AT" sz="2800"/>
              <a:t>enorme Ladekapazität</a:t>
            </a:r>
          </a:p>
          <a:p>
            <a:r>
              <a:rPr lang="de-AT" sz="2800"/>
              <a:t>24/7 einsatzfähig</a:t>
            </a:r>
          </a:p>
          <a:p>
            <a:r>
              <a:rPr lang="de-AT" sz="2800"/>
              <a:t>keine Infrastrukturkosten</a:t>
            </a:r>
          </a:p>
          <a:p>
            <a:r>
              <a:rPr lang="de-AT" sz="2800"/>
              <a:t>keine Genehmigung &amp; Begleitung/Straßensperren</a:t>
            </a:r>
          </a:p>
          <a:p>
            <a:r>
              <a:rPr lang="de-AT" sz="2800"/>
              <a:t>umweltfreundlich</a:t>
            </a:r>
          </a:p>
        </p:txBody>
      </p:sp>
      <p:sp>
        <p:nvSpPr>
          <p:cNvPr id="23" name="Datumsplatzhalter 22">
            <a:extLst>
              <a:ext uri="{FF2B5EF4-FFF2-40B4-BE49-F238E27FC236}">
                <a16:creationId xmlns:a16="http://schemas.microsoft.com/office/drawing/2014/main" id="{195CEFBC-93A8-EE09-D3DB-DCCA1C982346}"/>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B5CD669E-ACE2-25AF-6635-F40220EC2CF9}"/>
              </a:ext>
            </a:extLst>
          </p:cNvPr>
          <p:cNvSpPr>
            <a:spLocks noGrp="1"/>
          </p:cNvSpPr>
          <p:nvPr>
            <p:ph type="sldNum" sz="quarter" idx="12"/>
          </p:nvPr>
        </p:nvSpPr>
        <p:spPr/>
        <p:txBody>
          <a:bodyPr/>
          <a:lstStyle/>
          <a:p>
            <a:fld id="{0AF89F37-6AD9-4F74-BC17-19E39A25D257}" type="slidenum">
              <a:rPr lang="de-AT" smtClean="0"/>
              <a:t>63</a:t>
            </a:fld>
            <a:endParaRPr lang="de-AT"/>
          </a:p>
        </p:txBody>
      </p:sp>
      <p:sp>
        <p:nvSpPr>
          <p:cNvPr id="8" name="Datumsplatzhalter 22">
            <a:extLst>
              <a:ext uri="{FF2B5EF4-FFF2-40B4-BE49-F238E27FC236}">
                <a16:creationId xmlns:a16="http://schemas.microsoft.com/office/drawing/2014/main" id="{6C34972A-F2DA-7FE4-5CF7-8684FC829EF0}"/>
              </a:ext>
            </a:extLst>
          </p:cNvPr>
          <p:cNvSpPr txBox="1">
            <a:spLocks/>
          </p:cNvSpPr>
          <p:nvPr/>
        </p:nvSpPr>
        <p:spPr>
          <a:xfrm>
            <a:off x="10257184" y="6268894"/>
            <a:ext cx="1300536"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dirty="0"/>
              <a:t>Bild: Felbermayr</a:t>
            </a:r>
          </a:p>
        </p:txBody>
      </p:sp>
      <p:pic>
        <p:nvPicPr>
          <p:cNvPr id="2" name="Grafik 1" descr="Beladung eines Binnenschiffs im Hafen">
            <a:extLst>
              <a:ext uri="{FF2B5EF4-FFF2-40B4-BE49-F238E27FC236}">
                <a16:creationId xmlns:a16="http://schemas.microsoft.com/office/drawing/2014/main" id="{53D5E95D-4925-1A46-417B-316B23AE56F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92958" y="2017643"/>
            <a:ext cx="4764761" cy="3568148"/>
          </a:xfrm>
          <a:prstGeom prst="rect">
            <a:avLst/>
          </a:prstGeom>
        </p:spPr>
      </p:pic>
      <p:sp>
        <p:nvSpPr>
          <p:cNvPr id="4" name="Fußzeilenplatzhalter 2">
            <a:extLst>
              <a:ext uri="{FF2B5EF4-FFF2-40B4-BE49-F238E27FC236}">
                <a16:creationId xmlns:a16="http://schemas.microsoft.com/office/drawing/2014/main" id="{B4CA2444-2D0C-9AAC-8721-55698645D471}"/>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dirty="0">
                <a:cs typeface="Arial" panose="020B0604020202020204" pitchFamily="34" charset="0"/>
              </a:rPr>
              <a:t>Internationale Wasserstraßen: Strukturen, Bedeutung und die Rolle der Donau</a:t>
            </a:r>
            <a:endParaRPr lang="de-AT" dirty="0"/>
          </a:p>
        </p:txBody>
      </p:sp>
    </p:spTree>
    <p:extLst>
      <p:ext uri="{BB962C8B-B14F-4D97-AF65-F5344CB8AC3E}">
        <p14:creationId xmlns:p14="http://schemas.microsoft.com/office/powerpoint/2010/main" val="3775463974"/>
      </p:ext>
    </p:extLst>
  </p:cSld>
  <p:clrMapOvr>
    <a:masterClrMapping/>
  </p:clrMapOvr>
  <p:transition spd="slow">
    <p:push/>
  </p:transition>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C7C182-4567-B643-5EF5-38C724C2B6CC}"/>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66B958D7-5316-7715-4C5F-3187208110FC}"/>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4" name="Foliennummernplatzhalter 3">
            <a:extLst>
              <a:ext uri="{FF2B5EF4-FFF2-40B4-BE49-F238E27FC236}">
                <a16:creationId xmlns:a16="http://schemas.microsoft.com/office/drawing/2014/main" id="{0AFA5BBF-59B5-A7EA-6CF5-2D47018AC9B1}"/>
              </a:ext>
            </a:extLst>
          </p:cNvPr>
          <p:cNvSpPr>
            <a:spLocks noGrp="1"/>
          </p:cNvSpPr>
          <p:nvPr>
            <p:ph type="sldNum" sz="quarter" idx="12"/>
          </p:nvPr>
        </p:nvSpPr>
        <p:spPr/>
        <p:txBody>
          <a:bodyPr/>
          <a:lstStyle/>
          <a:p>
            <a:fld id="{0AF89F37-6AD9-4F74-BC17-19E39A25D257}" type="slidenum">
              <a:rPr lang="de-AT" smtClean="0"/>
              <a:pPr/>
              <a:t>64</a:t>
            </a:fld>
            <a:endParaRPr lang="de-AT"/>
          </a:p>
        </p:txBody>
      </p:sp>
      <p:sp>
        <p:nvSpPr>
          <p:cNvPr id="6" name="Titel 5">
            <a:extLst>
              <a:ext uri="{FF2B5EF4-FFF2-40B4-BE49-F238E27FC236}">
                <a16:creationId xmlns:a16="http://schemas.microsoft.com/office/drawing/2014/main" id="{2C0DFBFB-BFF4-9CBE-CF8B-47A1184CE4E8}"/>
              </a:ext>
            </a:extLst>
          </p:cNvPr>
          <p:cNvSpPr>
            <a:spLocks noGrp="1"/>
          </p:cNvSpPr>
          <p:nvPr>
            <p:ph type="title"/>
          </p:nvPr>
        </p:nvSpPr>
        <p:spPr>
          <a:xfrm>
            <a:off x="592538" y="640040"/>
            <a:ext cx="10221236" cy="792976"/>
          </a:xfrm>
        </p:spPr>
        <p:txBody>
          <a:bodyPr/>
          <a:lstStyle/>
          <a:p>
            <a:r>
              <a:rPr lang="de-AT"/>
              <a:t>High &amp; Heavy Transport</a:t>
            </a:r>
          </a:p>
        </p:txBody>
      </p:sp>
      <p:sp>
        <p:nvSpPr>
          <p:cNvPr id="7" name="Textfeld 12">
            <a:extLst>
              <a:ext uri="{FF2B5EF4-FFF2-40B4-BE49-F238E27FC236}">
                <a16:creationId xmlns:a16="http://schemas.microsoft.com/office/drawing/2014/main" id="{0F4343CA-6478-1662-3988-2455F60C05C4}"/>
              </a:ext>
            </a:extLst>
          </p:cNvPr>
          <p:cNvSpPr txBox="1"/>
          <p:nvPr/>
        </p:nvSpPr>
        <p:spPr>
          <a:xfrm>
            <a:off x="8233604" y="6420382"/>
            <a:ext cx="3313871" cy="246221"/>
          </a:xfrm>
          <a:prstGeom prst="rect">
            <a:avLst/>
          </a:prstGeom>
          <a:noFill/>
        </p:spPr>
        <p:txBody>
          <a:bodyPr wrap="square">
            <a:spAutoFit/>
          </a:bodyPr>
          <a:lstStyle/>
          <a:p>
            <a:pPr algn="r"/>
            <a:r>
              <a:rPr lang="de-AT" sz="1000">
                <a:solidFill>
                  <a:schemeClr val="tx2"/>
                </a:solidFill>
                <a:latin typeface="+mj-lt"/>
                <a:cs typeface="Mangal Pro" panose="00000500000000000000" pitchFamily="2" charset="0"/>
              </a:rPr>
              <a:t>Bild: Felbermayr</a:t>
            </a:r>
          </a:p>
        </p:txBody>
      </p:sp>
      <p:pic>
        <p:nvPicPr>
          <p:cNvPr id="10" name="Inhaltsplatzhalter 6" descr="Binnenschiff bei Beladung mit  Schwergut">
            <a:extLst>
              <a:ext uri="{FF2B5EF4-FFF2-40B4-BE49-F238E27FC236}">
                <a16:creationId xmlns:a16="http://schemas.microsoft.com/office/drawing/2014/main" id="{226E6EAF-87AC-879B-E2CF-ACDAD90A21E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20565" y="1216088"/>
            <a:ext cx="7490573" cy="4993716"/>
          </a:xfrm>
          <a:prstGeom prst="rect">
            <a:avLst/>
          </a:prstGeom>
        </p:spPr>
      </p:pic>
      <p:sp>
        <p:nvSpPr>
          <p:cNvPr id="3" name="Fußzeilenplatzhalter 2">
            <a:extLst>
              <a:ext uri="{FF2B5EF4-FFF2-40B4-BE49-F238E27FC236}">
                <a16:creationId xmlns:a16="http://schemas.microsoft.com/office/drawing/2014/main" id="{E7625403-A365-5C9D-A4B5-03ADE6177E18}"/>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dirty="0">
                <a:cs typeface="Arial" panose="020B0604020202020204" pitchFamily="34" charset="0"/>
              </a:rPr>
              <a:t>Internationale Wasserstraßen: Strukturen, Bedeutung und die Rolle der Donau</a:t>
            </a:r>
            <a:endParaRPr lang="de-AT" dirty="0"/>
          </a:p>
        </p:txBody>
      </p:sp>
    </p:spTree>
    <p:extLst>
      <p:ext uri="{BB962C8B-B14F-4D97-AF65-F5344CB8AC3E}">
        <p14:creationId xmlns:p14="http://schemas.microsoft.com/office/powerpoint/2010/main" val="1933371197"/>
      </p:ext>
    </p:extLst>
  </p:cSld>
  <p:clrMapOvr>
    <a:masterClrMapping/>
  </p:clrMapOvr>
  <p:transition spd="slow">
    <p:push/>
  </p:transition>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umsplatzhalter 1">
            <a:extLst>
              <a:ext uri="{FF2B5EF4-FFF2-40B4-BE49-F238E27FC236}">
                <a16:creationId xmlns:a16="http://schemas.microsoft.com/office/drawing/2014/main" id="{9E943EFD-8131-EA8B-B1E1-F6209421A4E5}"/>
              </a:ext>
            </a:extLst>
          </p:cNvPr>
          <p:cNvSpPr>
            <a:spLocks noGrp="1"/>
          </p:cNvSpPr>
          <p:nvPr>
            <p:ph type="dt" sz="half" idx="10"/>
          </p:nvPr>
        </p:nvSpPr>
        <p:spPr/>
        <p:txBody>
          <a:bodyPr/>
          <a:lstStyle/>
          <a:p>
            <a:r>
              <a:rPr lang="de-AT"/>
              <a:t>Folie</a:t>
            </a:r>
          </a:p>
        </p:txBody>
      </p:sp>
      <p:sp>
        <p:nvSpPr>
          <p:cNvPr id="3" name="Foliennummernplatzhalter 2">
            <a:extLst>
              <a:ext uri="{FF2B5EF4-FFF2-40B4-BE49-F238E27FC236}">
                <a16:creationId xmlns:a16="http://schemas.microsoft.com/office/drawing/2014/main" id="{17099FE1-1665-5FAF-9490-985DA54EA5F3}"/>
              </a:ext>
            </a:extLst>
          </p:cNvPr>
          <p:cNvSpPr>
            <a:spLocks noGrp="1"/>
          </p:cNvSpPr>
          <p:nvPr>
            <p:ph type="sldNum" sz="quarter" idx="12"/>
          </p:nvPr>
        </p:nvSpPr>
        <p:spPr/>
        <p:txBody>
          <a:bodyPr/>
          <a:lstStyle/>
          <a:p>
            <a:fld id="{0AF89F37-6AD9-4F74-BC17-19E39A25D257}" type="slidenum">
              <a:rPr lang="de-AT" smtClean="0"/>
              <a:pPr/>
              <a:t>65</a:t>
            </a:fld>
            <a:endParaRPr lang="de-AT"/>
          </a:p>
        </p:txBody>
      </p:sp>
      <p:sp>
        <p:nvSpPr>
          <p:cNvPr id="4" name="Inhaltsplatzhalter 3">
            <a:extLst>
              <a:ext uri="{FF2B5EF4-FFF2-40B4-BE49-F238E27FC236}">
                <a16:creationId xmlns:a16="http://schemas.microsoft.com/office/drawing/2014/main" id="{A26B774C-BA5F-734B-6A9C-A06D8B380714}"/>
              </a:ext>
            </a:extLst>
          </p:cNvPr>
          <p:cNvSpPr>
            <a:spLocks noGrp="1"/>
          </p:cNvSpPr>
          <p:nvPr>
            <p:ph idx="1"/>
          </p:nvPr>
        </p:nvSpPr>
        <p:spPr>
          <a:xfrm>
            <a:off x="592538" y="1611086"/>
            <a:ext cx="10954420" cy="4565877"/>
          </a:xfrm>
        </p:spPr>
        <p:txBody>
          <a:bodyPr/>
          <a:lstStyle/>
          <a:p>
            <a:pPr marL="0" indent="0">
              <a:buNone/>
            </a:pPr>
            <a:r>
              <a:rPr lang="de-AT" sz="2000" dirty="0"/>
              <a:t>„Übereinkommen über die Regelung der Schifffahrt auf der Donau“</a:t>
            </a:r>
          </a:p>
          <a:p>
            <a:r>
              <a:rPr lang="de-AT" sz="2000" dirty="0"/>
              <a:t>von allen Donau-Anrainerstaaten unterzeichnet</a:t>
            </a:r>
          </a:p>
          <a:p>
            <a:endParaRPr lang="de-AT" sz="2000" dirty="0"/>
          </a:p>
          <a:p>
            <a:pPr marL="0" indent="0">
              <a:buNone/>
            </a:pPr>
            <a:r>
              <a:rPr lang="de-AT" sz="2000" b="1" dirty="0"/>
              <a:t>Hauptziele:</a:t>
            </a:r>
          </a:p>
          <a:p>
            <a:r>
              <a:rPr lang="de-AT" sz="2000" dirty="0"/>
              <a:t>Freiheit der Schifffahrt auf der Donau</a:t>
            </a:r>
          </a:p>
          <a:p>
            <a:r>
              <a:rPr lang="de-AT" sz="2000" dirty="0"/>
              <a:t>Erhaltungspflicht der Wasserstraße Donau durch die Staaten</a:t>
            </a:r>
          </a:p>
          <a:p>
            <a:endParaRPr lang="de-AT" sz="2000" dirty="0"/>
          </a:p>
          <a:p>
            <a:pPr marL="0" indent="0">
              <a:buNone/>
            </a:pPr>
            <a:r>
              <a:rPr lang="de-AT" sz="2000" dirty="0"/>
              <a:t>Vollzug durch Donaukommission überwacht: (</a:t>
            </a:r>
            <a:r>
              <a:rPr lang="de-AT" sz="2000" dirty="0">
                <a:hlinkClick r:id="rId3"/>
              </a:rPr>
              <a:t>www.danubecommission.org</a:t>
            </a:r>
            <a:r>
              <a:rPr lang="de-AT" sz="2000" dirty="0"/>
              <a:t>)</a:t>
            </a:r>
          </a:p>
          <a:p>
            <a:r>
              <a:rPr lang="de-AT" sz="2000" dirty="0"/>
              <a:t>gibt Empfehlungen ab (z.B. zur Schifffahrtsrinne oder zum Ausbau)</a:t>
            </a:r>
          </a:p>
          <a:p>
            <a:r>
              <a:rPr lang="de-AT" sz="2000" dirty="0"/>
              <a:t>legt einheitliches System zur Bezeichnung und Verkehrsregeln fest</a:t>
            </a:r>
          </a:p>
          <a:p>
            <a:r>
              <a:rPr lang="de-AT" sz="2000" dirty="0"/>
              <a:t>vereinheitlicht Regeln zur Stromüberwachung</a:t>
            </a:r>
          </a:p>
          <a:p>
            <a:endParaRPr lang="de-AT" dirty="0"/>
          </a:p>
        </p:txBody>
      </p:sp>
      <p:sp>
        <p:nvSpPr>
          <p:cNvPr id="5" name="Titel 4">
            <a:extLst>
              <a:ext uri="{FF2B5EF4-FFF2-40B4-BE49-F238E27FC236}">
                <a16:creationId xmlns:a16="http://schemas.microsoft.com/office/drawing/2014/main" id="{E199DFF7-D717-6490-9558-1DE8450C99F4}"/>
              </a:ext>
            </a:extLst>
          </p:cNvPr>
          <p:cNvSpPr>
            <a:spLocks noGrp="1"/>
          </p:cNvSpPr>
          <p:nvPr>
            <p:ph type="title"/>
          </p:nvPr>
        </p:nvSpPr>
        <p:spPr/>
        <p:txBody>
          <a:bodyPr/>
          <a:lstStyle/>
          <a:p>
            <a:r>
              <a:rPr lang="de-AT" dirty="0"/>
              <a:t>Rechtlicher Rahmen: Die Belgrader Konvention</a:t>
            </a:r>
          </a:p>
        </p:txBody>
      </p:sp>
      <p:sp>
        <p:nvSpPr>
          <p:cNvPr id="6" name="Fußzeilenplatzhalter 5">
            <a:extLst>
              <a:ext uri="{FF2B5EF4-FFF2-40B4-BE49-F238E27FC236}">
                <a16:creationId xmlns:a16="http://schemas.microsoft.com/office/drawing/2014/main" id="{8B18FFDA-8A4E-F852-1945-6E6D08A3BA6F}"/>
              </a:ext>
            </a:extLst>
          </p:cNvPr>
          <p:cNvSpPr>
            <a:spLocks noGrp="1"/>
          </p:cNvSpPr>
          <p:nvPr>
            <p:ph type="ftr" sz="quarter" idx="11"/>
          </p:nvPr>
        </p:nvSpPr>
        <p:spPr/>
        <p:txBody>
          <a:bodyPr/>
          <a:lstStyle/>
          <a:p>
            <a:r>
              <a:rPr lang="de-AT">
                <a:cs typeface="Arial" panose="020B0604020202020204" pitchFamily="34" charset="0"/>
              </a:rPr>
              <a:t>Europäische Wasserstraßen: Strukturen, Bedeutung und die Rolle der Donau</a:t>
            </a:r>
            <a:endParaRPr lang="de-AT" dirty="0"/>
          </a:p>
        </p:txBody>
      </p:sp>
    </p:spTree>
    <p:extLst>
      <p:ext uri="{BB962C8B-B14F-4D97-AF65-F5344CB8AC3E}">
        <p14:creationId xmlns:p14="http://schemas.microsoft.com/office/powerpoint/2010/main" val="2592245404"/>
      </p:ext>
    </p:extLst>
  </p:cSld>
  <p:clrMapOvr>
    <a:masterClrMapping/>
  </p:clrMapOvr>
  <p:transition spd="slow">
    <p:push/>
  </p:transition>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umsplatzhalter 1">
            <a:extLst>
              <a:ext uri="{FF2B5EF4-FFF2-40B4-BE49-F238E27FC236}">
                <a16:creationId xmlns:a16="http://schemas.microsoft.com/office/drawing/2014/main" id="{55CFCE82-EA0C-AE6F-6494-A8A3574AF28D}"/>
              </a:ext>
            </a:extLst>
          </p:cNvPr>
          <p:cNvSpPr>
            <a:spLocks noGrp="1"/>
          </p:cNvSpPr>
          <p:nvPr>
            <p:ph type="dt" sz="half" idx="10"/>
          </p:nvPr>
        </p:nvSpPr>
        <p:spPr/>
        <p:txBody>
          <a:bodyPr/>
          <a:lstStyle/>
          <a:p>
            <a:r>
              <a:rPr lang="de-AT"/>
              <a:t>Folie</a:t>
            </a:r>
          </a:p>
        </p:txBody>
      </p:sp>
      <p:sp>
        <p:nvSpPr>
          <p:cNvPr id="3" name="Foliennummernplatzhalter 2">
            <a:extLst>
              <a:ext uri="{FF2B5EF4-FFF2-40B4-BE49-F238E27FC236}">
                <a16:creationId xmlns:a16="http://schemas.microsoft.com/office/drawing/2014/main" id="{48EE4946-53AB-B923-5324-88F745ED4E53}"/>
              </a:ext>
            </a:extLst>
          </p:cNvPr>
          <p:cNvSpPr>
            <a:spLocks noGrp="1"/>
          </p:cNvSpPr>
          <p:nvPr>
            <p:ph type="sldNum" sz="quarter" idx="12"/>
          </p:nvPr>
        </p:nvSpPr>
        <p:spPr/>
        <p:txBody>
          <a:bodyPr/>
          <a:lstStyle/>
          <a:p>
            <a:fld id="{0AF89F37-6AD9-4F74-BC17-19E39A25D257}" type="slidenum">
              <a:rPr lang="de-AT" smtClean="0"/>
              <a:pPr/>
              <a:t>66</a:t>
            </a:fld>
            <a:endParaRPr lang="de-AT"/>
          </a:p>
        </p:txBody>
      </p:sp>
      <p:sp>
        <p:nvSpPr>
          <p:cNvPr id="4" name="Inhaltsplatzhalter 3">
            <a:extLst>
              <a:ext uri="{FF2B5EF4-FFF2-40B4-BE49-F238E27FC236}">
                <a16:creationId xmlns:a16="http://schemas.microsoft.com/office/drawing/2014/main" id="{BAA44508-228F-3C31-9BB3-572F747C427D}"/>
              </a:ext>
            </a:extLst>
          </p:cNvPr>
          <p:cNvSpPr>
            <a:spLocks noGrp="1"/>
          </p:cNvSpPr>
          <p:nvPr>
            <p:ph idx="1"/>
          </p:nvPr>
        </p:nvSpPr>
        <p:spPr/>
        <p:txBody>
          <a:bodyPr/>
          <a:lstStyle/>
          <a:p>
            <a:r>
              <a:rPr lang="de-AT" sz="2400" dirty="0"/>
              <a:t>freie Schifffahrt auf der Donau für Handelsschiffe unter den Flaggen aller Staaten von den Donau-Anrainerstaaten</a:t>
            </a:r>
          </a:p>
          <a:p>
            <a:endParaRPr lang="de-AT" sz="2400" dirty="0"/>
          </a:p>
          <a:p>
            <a:r>
              <a:rPr lang="de-AT" sz="2400" dirty="0"/>
              <a:t>keine Kanal- und Schleusungsgebühren auf Donau und Rhein (Klassifikation als internationale Wasserstraße)</a:t>
            </a:r>
          </a:p>
          <a:p>
            <a:pPr marL="0" indent="0">
              <a:buNone/>
            </a:pPr>
            <a:endParaRPr lang="de-AT" sz="2400" dirty="0"/>
          </a:p>
          <a:p>
            <a:r>
              <a:rPr lang="de-AT" sz="2400" dirty="0"/>
              <a:t>das Befahren des Main-Donau-Kanals (Deutschland) ist seit 2019 gebührenfrei</a:t>
            </a:r>
          </a:p>
          <a:p>
            <a:pPr marL="0" indent="0">
              <a:buNone/>
            </a:pPr>
            <a:endParaRPr lang="de-AT" sz="2400" dirty="0"/>
          </a:p>
          <a:p>
            <a:r>
              <a:rPr lang="de-AT" sz="2400" dirty="0"/>
              <a:t>Am Donau-Schwarzmeerkanals (Rumänien) sind Abgaben zu entrichten (nat. Wasserstraßen fallen nicht unter Belgrader Konvention)</a:t>
            </a:r>
          </a:p>
          <a:p>
            <a:endParaRPr lang="de-AT" dirty="0"/>
          </a:p>
        </p:txBody>
      </p:sp>
      <p:sp>
        <p:nvSpPr>
          <p:cNvPr id="5" name="Titel 4">
            <a:extLst>
              <a:ext uri="{FF2B5EF4-FFF2-40B4-BE49-F238E27FC236}">
                <a16:creationId xmlns:a16="http://schemas.microsoft.com/office/drawing/2014/main" id="{AF103023-FF8B-E3EA-C2AF-B5FD9734E82C}"/>
              </a:ext>
            </a:extLst>
          </p:cNvPr>
          <p:cNvSpPr>
            <a:spLocks noGrp="1"/>
          </p:cNvSpPr>
          <p:nvPr>
            <p:ph type="title"/>
          </p:nvPr>
        </p:nvSpPr>
        <p:spPr/>
        <p:txBody>
          <a:bodyPr/>
          <a:lstStyle/>
          <a:p>
            <a:r>
              <a:rPr lang="de-AT" dirty="0"/>
              <a:t>Rechtlicher Rahmen: Die Belgrader Konvention</a:t>
            </a:r>
          </a:p>
        </p:txBody>
      </p:sp>
      <p:sp>
        <p:nvSpPr>
          <p:cNvPr id="6" name="Fußzeilenplatzhalter 5">
            <a:extLst>
              <a:ext uri="{FF2B5EF4-FFF2-40B4-BE49-F238E27FC236}">
                <a16:creationId xmlns:a16="http://schemas.microsoft.com/office/drawing/2014/main" id="{5A196ACD-890A-1B79-7056-371192023786}"/>
              </a:ext>
            </a:extLst>
          </p:cNvPr>
          <p:cNvSpPr>
            <a:spLocks noGrp="1"/>
          </p:cNvSpPr>
          <p:nvPr>
            <p:ph type="ftr" sz="quarter" idx="11"/>
          </p:nvPr>
        </p:nvSpPr>
        <p:spPr/>
        <p:txBody>
          <a:bodyPr/>
          <a:lstStyle/>
          <a:p>
            <a:r>
              <a:rPr lang="de-AT">
                <a:cs typeface="Arial" panose="020B0604020202020204" pitchFamily="34" charset="0"/>
              </a:rPr>
              <a:t>Europäische Wasserstraßen: Strukturen, Bedeutung und die Rolle der Donau</a:t>
            </a:r>
            <a:endParaRPr lang="de-AT" dirty="0"/>
          </a:p>
        </p:txBody>
      </p:sp>
    </p:spTree>
    <p:extLst>
      <p:ext uri="{BB962C8B-B14F-4D97-AF65-F5344CB8AC3E}">
        <p14:creationId xmlns:p14="http://schemas.microsoft.com/office/powerpoint/2010/main" val="3038485890"/>
      </p:ext>
    </p:extLst>
  </p:cSld>
  <p:clrMapOvr>
    <a:masterClrMapping/>
  </p:clrMapOvr>
  <p:transition spd="slow">
    <p:push/>
  </p:transition>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E8F41C-5E59-83A8-9F79-092E1ABFE989}"/>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1C4E76D3-7B0B-C529-DD5D-6919B797A508}"/>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4" name="Foliennummernplatzhalter 3">
            <a:extLst>
              <a:ext uri="{FF2B5EF4-FFF2-40B4-BE49-F238E27FC236}">
                <a16:creationId xmlns:a16="http://schemas.microsoft.com/office/drawing/2014/main" id="{3F5B654A-B823-8B5D-3083-3549796857A0}"/>
              </a:ext>
            </a:extLst>
          </p:cNvPr>
          <p:cNvSpPr>
            <a:spLocks noGrp="1"/>
          </p:cNvSpPr>
          <p:nvPr>
            <p:ph type="sldNum" sz="quarter" idx="12"/>
          </p:nvPr>
        </p:nvSpPr>
        <p:spPr/>
        <p:txBody>
          <a:bodyPr/>
          <a:lstStyle/>
          <a:p>
            <a:fld id="{0AF89F37-6AD9-4F74-BC17-19E39A25D257}" type="slidenum">
              <a:rPr lang="de-AT" smtClean="0"/>
              <a:pPr/>
              <a:t>67</a:t>
            </a:fld>
            <a:endParaRPr lang="de-AT"/>
          </a:p>
        </p:txBody>
      </p:sp>
      <p:sp>
        <p:nvSpPr>
          <p:cNvPr id="5" name="Titel 4">
            <a:extLst>
              <a:ext uri="{FF2B5EF4-FFF2-40B4-BE49-F238E27FC236}">
                <a16:creationId xmlns:a16="http://schemas.microsoft.com/office/drawing/2014/main" id="{362F8B26-1E47-A072-4F15-913D7D247B87}"/>
              </a:ext>
            </a:extLst>
          </p:cNvPr>
          <p:cNvSpPr>
            <a:spLocks noGrp="1"/>
          </p:cNvSpPr>
          <p:nvPr>
            <p:ph type="title"/>
          </p:nvPr>
        </p:nvSpPr>
        <p:spPr>
          <a:xfrm>
            <a:off x="592538" y="640040"/>
            <a:ext cx="9257140" cy="792976"/>
          </a:xfrm>
        </p:spPr>
        <p:txBody>
          <a:bodyPr/>
          <a:lstStyle/>
          <a:p>
            <a:r>
              <a:rPr lang="de-AT" err="1"/>
              <a:t>Expert:innenrunde</a:t>
            </a:r>
            <a:r>
              <a:rPr lang="de-AT"/>
              <a:t> zur Donau</a:t>
            </a:r>
          </a:p>
        </p:txBody>
      </p:sp>
      <p:sp>
        <p:nvSpPr>
          <p:cNvPr id="6" name="Inhaltsplatzhalter 5">
            <a:extLst>
              <a:ext uri="{FF2B5EF4-FFF2-40B4-BE49-F238E27FC236}">
                <a16:creationId xmlns:a16="http://schemas.microsoft.com/office/drawing/2014/main" id="{F5BB1717-84C2-972D-CA0F-F2F3F639DD56}"/>
              </a:ext>
            </a:extLst>
          </p:cNvPr>
          <p:cNvSpPr>
            <a:spLocks noGrp="1"/>
          </p:cNvSpPr>
          <p:nvPr>
            <p:ph idx="1"/>
          </p:nvPr>
        </p:nvSpPr>
        <p:spPr>
          <a:xfrm>
            <a:off x="3458818" y="1719470"/>
            <a:ext cx="8088140" cy="4457493"/>
          </a:xfrm>
        </p:spPr>
        <p:txBody>
          <a:bodyPr/>
          <a:lstStyle/>
          <a:p>
            <a:pPr marL="0" indent="0">
              <a:buNone/>
            </a:pPr>
            <a:r>
              <a:rPr lang="de-AT" sz="2200" dirty="0"/>
              <a:t>Recherchiert in der Gruppe im Internet zu einem der Themen und stellt eure Ergebnisse der Klasse vor:</a:t>
            </a:r>
          </a:p>
          <a:p>
            <a:r>
              <a:rPr lang="de-AT" sz="2200" dirty="0"/>
              <a:t>Welche Rolle spielt der Gütertransport auf Wasserstraßen in der globalen Wirtschaft?</a:t>
            </a:r>
          </a:p>
          <a:p>
            <a:r>
              <a:rPr lang="de-AT" sz="2200" dirty="0"/>
              <a:t>Welche Vorteile bietet der Gütertransport auf Wasserstraßen im Vergleich zu anderen Verkehrsträgern?</a:t>
            </a:r>
          </a:p>
          <a:p>
            <a:r>
              <a:rPr lang="de-AT" sz="2200" dirty="0"/>
              <a:t>Welche bekannten europäischen Wasserstraßen gibt es außer der Donau noch und wie sind sie miteinander verbunden?</a:t>
            </a:r>
          </a:p>
          <a:p>
            <a:r>
              <a:rPr lang="de-AT" sz="2200" dirty="0"/>
              <a:t>Vor welchen aktuellen Problemen steht die Donau-Schifffahrt? </a:t>
            </a:r>
          </a:p>
          <a:p>
            <a:r>
              <a:rPr lang="de-AT" sz="2200" dirty="0"/>
              <a:t>Die Zukunft der Donau: Wie könnte man die Wasserstraße nachhaltiger machen?</a:t>
            </a:r>
          </a:p>
          <a:p>
            <a:pPr marL="0" indent="0">
              <a:buNone/>
            </a:pPr>
            <a:endParaRPr lang="de-AT" sz="2200" dirty="0"/>
          </a:p>
          <a:p>
            <a:pPr marL="0" indent="0">
              <a:buNone/>
            </a:pPr>
            <a:endParaRPr lang="de-AT" dirty="0"/>
          </a:p>
        </p:txBody>
      </p:sp>
      <p:pic>
        <p:nvPicPr>
          <p:cNvPr id="11" name="Grafik 10" descr="Gruppenbrainstorming Silhouette">
            <a:extLst>
              <a:ext uri="{FF2B5EF4-FFF2-40B4-BE49-F238E27FC236}">
                <a16:creationId xmlns:a16="http://schemas.microsoft.com/office/drawing/2014/main" id="{2F4A2CE8-9300-83C0-0C77-A64C57FF5F5A}"/>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645042" y="2368135"/>
            <a:ext cx="2296941" cy="2296941"/>
          </a:xfrm>
          <a:prstGeom prst="rect">
            <a:avLst/>
          </a:prstGeom>
        </p:spPr>
      </p:pic>
      <p:sp>
        <p:nvSpPr>
          <p:cNvPr id="3" name="Fußzeilenplatzhalter 2">
            <a:extLst>
              <a:ext uri="{FF2B5EF4-FFF2-40B4-BE49-F238E27FC236}">
                <a16:creationId xmlns:a16="http://schemas.microsoft.com/office/drawing/2014/main" id="{55F6D34E-184F-B07A-5C10-DAB67E94BFC5}"/>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dirty="0">
                <a:cs typeface="Arial" panose="020B0604020202020204" pitchFamily="34" charset="0"/>
              </a:rPr>
              <a:t>Internationale Wasserstraßen: Strukturen, Bedeutung und die Rolle der Donau</a:t>
            </a:r>
            <a:endParaRPr lang="de-AT" dirty="0"/>
          </a:p>
        </p:txBody>
      </p:sp>
    </p:spTree>
    <p:extLst>
      <p:ext uri="{BB962C8B-B14F-4D97-AF65-F5344CB8AC3E}">
        <p14:creationId xmlns:p14="http://schemas.microsoft.com/office/powerpoint/2010/main" val="2710656710"/>
      </p:ext>
    </p:extLst>
  </p:cSld>
  <p:clrMapOvr>
    <a:masterClrMapping/>
  </p:clrMapOvr>
  <p:transition spd="slow">
    <p:push/>
  </p:transition>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BE9D071-2C35-539B-3F02-D36F8431AAFF}"/>
              </a:ext>
            </a:extLst>
          </p:cNvPr>
          <p:cNvSpPr>
            <a:spLocks noGrp="1"/>
          </p:cNvSpPr>
          <p:nvPr>
            <p:ph type="title"/>
          </p:nvPr>
        </p:nvSpPr>
        <p:spPr/>
        <p:txBody>
          <a:bodyPr/>
          <a:lstStyle/>
          <a:p>
            <a:r>
              <a:rPr lang="de-AT" dirty="0"/>
              <a:t>Tourismus auf der Donau</a:t>
            </a:r>
          </a:p>
        </p:txBody>
      </p:sp>
      <p:sp>
        <p:nvSpPr>
          <p:cNvPr id="4" name="Datumsplatzhalter 3">
            <a:extLst>
              <a:ext uri="{FF2B5EF4-FFF2-40B4-BE49-F238E27FC236}">
                <a16:creationId xmlns:a16="http://schemas.microsoft.com/office/drawing/2014/main" id="{7D12E2B3-FE3A-3E2F-2D89-AE50C4A4851D}"/>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DC1A44B0-2A48-74DF-7517-405611E66B71}"/>
              </a:ext>
            </a:extLst>
          </p:cNvPr>
          <p:cNvSpPr>
            <a:spLocks noGrp="1"/>
          </p:cNvSpPr>
          <p:nvPr>
            <p:ph type="sldNum" sz="quarter" idx="12"/>
          </p:nvPr>
        </p:nvSpPr>
        <p:spPr/>
        <p:txBody>
          <a:bodyPr/>
          <a:lstStyle/>
          <a:p>
            <a:fld id="{0AF89F37-6AD9-4F74-BC17-19E39A25D257}" type="slidenum">
              <a:rPr lang="de-AT" smtClean="0"/>
              <a:pPr/>
              <a:t>68</a:t>
            </a:fld>
            <a:endParaRPr lang="de-AT"/>
          </a:p>
        </p:txBody>
      </p:sp>
      <p:sp>
        <p:nvSpPr>
          <p:cNvPr id="6" name="Fußzeilenplatzhalter 5">
            <a:extLst>
              <a:ext uri="{FF2B5EF4-FFF2-40B4-BE49-F238E27FC236}">
                <a16:creationId xmlns:a16="http://schemas.microsoft.com/office/drawing/2014/main" id="{0CBA3A28-9047-744A-2DFB-664186E74A2B}"/>
              </a:ext>
            </a:extLst>
          </p:cNvPr>
          <p:cNvSpPr>
            <a:spLocks noGrp="1"/>
          </p:cNvSpPr>
          <p:nvPr>
            <p:ph type="ftr" sz="quarter" idx="11"/>
          </p:nvPr>
        </p:nvSpPr>
        <p:spPr/>
        <p:txBody>
          <a:bodyPr/>
          <a:lstStyle/>
          <a:p>
            <a:r>
              <a:rPr lang="de-AT">
                <a:cs typeface="Arial" panose="020B0604020202020204" pitchFamily="34" charset="0"/>
              </a:rPr>
              <a:t>Europäische Wasserstraßen: Strukturen, Bedeutung und die Rolle der Donau</a:t>
            </a:r>
            <a:endParaRPr lang="de-AT" dirty="0"/>
          </a:p>
        </p:txBody>
      </p:sp>
      <p:sp>
        <p:nvSpPr>
          <p:cNvPr id="7" name="Content Placeholder 2">
            <a:extLst>
              <a:ext uri="{FF2B5EF4-FFF2-40B4-BE49-F238E27FC236}">
                <a16:creationId xmlns:a16="http://schemas.microsoft.com/office/drawing/2014/main" id="{EED33321-20E5-8366-6DA2-02D3F4F122A9}"/>
              </a:ext>
            </a:extLst>
          </p:cNvPr>
          <p:cNvSpPr txBox="1">
            <a:spLocks noGrp="1"/>
          </p:cNvSpPr>
          <p:nvPr>
            <p:ph idx="1"/>
          </p:nvPr>
        </p:nvSpPr>
        <p:spPr>
          <a:xfrm>
            <a:off x="635069" y="2148115"/>
            <a:ext cx="4880359" cy="2931886"/>
          </a:xfrm>
          <a:prstGeom prst="rect">
            <a:avLst/>
          </a:prstGeom>
          <a:ln w="28575">
            <a:solidFill>
              <a:srgbClr val="189BC4"/>
            </a:solidFill>
          </a:ln>
        </p:spPr>
        <p:txBody>
          <a:bodyPr vert="horz" lIns="91440" tIns="45720" rIns="91440" bIns="45720" rtlCol="0" anchor="ctr">
            <a:normAutofit/>
          </a:bodyPr>
          <a:lstStyle>
            <a:lvl1pPr marL="182880" indent="-182880" algn="l" defTabSz="914400" rtl="0" eaLnBrk="1" latinLnBrk="0" hangingPunct="1">
              <a:spcBef>
                <a:spcPct val="20000"/>
              </a:spcBef>
              <a:buClr>
                <a:schemeClr val="accent1"/>
              </a:buClr>
              <a:buSzPct val="85000"/>
              <a:buFont typeface="Arial" pitchFamily="34" charset="0"/>
              <a:buChar char="•"/>
              <a:defRPr sz="2400" kern="1200">
                <a:solidFill>
                  <a:schemeClr val="tx1"/>
                </a:solidFill>
                <a:latin typeface="+mn-lt"/>
                <a:ea typeface="+mn-ea"/>
                <a:cs typeface="+mn-cs"/>
              </a:defRPr>
            </a:lvl1pPr>
            <a:lvl2pPr marL="457200" indent="-182880" algn="l" defTabSz="914400" rtl="0" eaLnBrk="1" latinLnBrk="0" hangingPunct="1">
              <a:spcBef>
                <a:spcPct val="20000"/>
              </a:spcBef>
              <a:buClr>
                <a:schemeClr val="accent1"/>
              </a:buClr>
              <a:buSzPct val="85000"/>
              <a:buFont typeface="Arial" pitchFamily="34" charset="0"/>
              <a:buChar char="•"/>
              <a:defRPr sz="2000" kern="1200">
                <a:solidFill>
                  <a:schemeClr val="tx1"/>
                </a:solidFill>
                <a:latin typeface="+mn-lt"/>
                <a:ea typeface="+mn-ea"/>
                <a:cs typeface="+mn-cs"/>
              </a:defRPr>
            </a:lvl2pPr>
            <a:lvl3pPr marL="731520" indent="-182880" algn="l" defTabSz="914400" rtl="0" eaLnBrk="1" latinLnBrk="0" hangingPunct="1">
              <a:spcBef>
                <a:spcPct val="20000"/>
              </a:spcBef>
              <a:buClr>
                <a:schemeClr val="accent1"/>
              </a:buClr>
              <a:buSzPct val="90000"/>
              <a:buFont typeface="Arial" pitchFamily="34" charset="0"/>
              <a:buChar char="•"/>
              <a:defRPr sz="1800" kern="1200">
                <a:solidFill>
                  <a:schemeClr val="tx1"/>
                </a:solidFill>
                <a:latin typeface="+mn-lt"/>
                <a:ea typeface="+mn-ea"/>
                <a:cs typeface="+mn-cs"/>
              </a:defRPr>
            </a:lvl3pPr>
            <a:lvl4pPr marL="1005840" indent="-182880" algn="l" defTabSz="914400" rtl="0" eaLnBrk="1" latinLnBrk="0" hangingPunct="1">
              <a:spcBef>
                <a:spcPct val="20000"/>
              </a:spcBef>
              <a:buClr>
                <a:schemeClr val="accent1"/>
              </a:buClr>
              <a:buFont typeface="Arial" pitchFamily="34" charset="0"/>
              <a:buChar char="•"/>
              <a:defRPr sz="1600" kern="1200">
                <a:solidFill>
                  <a:schemeClr val="tx1"/>
                </a:solidFill>
                <a:latin typeface="+mn-lt"/>
                <a:ea typeface="+mn-ea"/>
                <a:cs typeface="+mn-cs"/>
              </a:defRPr>
            </a:lvl4pPr>
            <a:lvl5pPr marL="1188720" indent="-137160" algn="l" defTabSz="914400" rtl="0" eaLnBrk="1" latinLnBrk="0" hangingPunct="1">
              <a:spcBef>
                <a:spcPct val="20000"/>
              </a:spcBef>
              <a:buClr>
                <a:schemeClr val="accent1"/>
              </a:buClr>
              <a:buSzPct val="100000"/>
              <a:buFont typeface="Arial" pitchFamily="34" charset="0"/>
              <a:buChar char="•"/>
              <a:defRPr sz="1600" kern="1200" baseline="0">
                <a:solidFill>
                  <a:schemeClr val="tx1"/>
                </a:solidFill>
                <a:latin typeface="+mn-lt"/>
                <a:ea typeface="+mn-ea"/>
                <a:cs typeface="+mn-cs"/>
              </a:defRPr>
            </a:lvl5pPr>
            <a:lvl6pPr marL="1371600" indent="-182880" algn="l" defTabSz="914400" rtl="0" eaLnBrk="1" latinLnBrk="0" hangingPunct="1">
              <a:spcBef>
                <a:spcPct val="20000"/>
              </a:spcBef>
              <a:buClr>
                <a:schemeClr val="accent1"/>
              </a:buClr>
              <a:buFont typeface="Arial" pitchFamily="34" charset="0"/>
              <a:buChar char="•"/>
              <a:defRPr sz="1600" kern="1200">
                <a:solidFill>
                  <a:schemeClr val="tx1"/>
                </a:solidFill>
                <a:latin typeface="+mn-lt"/>
                <a:ea typeface="+mn-ea"/>
                <a:cs typeface="+mn-cs"/>
              </a:defRPr>
            </a:lvl6pPr>
            <a:lvl7pPr marL="1554480" indent="-182880" algn="l" defTabSz="914400" rtl="0" eaLnBrk="1" latinLnBrk="0" hangingPunct="1">
              <a:spcBef>
                <a:spcPct val="20000"/>
              </a:spcBef>
              <a:buClr>
                <a:schemeClr val="accent1"/>
              </a:buClr>
              <a:buFont typeface="Arial" pitchFamily="34" charset="0"/>
              <a:buChar char="•"/>
              <a:defRPr sz="1600" kern="1200">
                <a:solidFill>
                  <a:schemeClr val="tx1"/>
                </a:solidFill>
                <a:latin typeface="+mn-lt"/>
                <a:ea typeface="+mn-ea"/>
                <a:cs typeface="+mn-cs"/>
              </a:defRPr>
            </a:lvl7pPr>
            <a:lvl8pPr marL="1737360" indent="-182880" algn="l" defTabSz="914400" rtl="0" eaLnBrk="1" latinLnBrk="0" hangingPunct="1">
              <a:spcBef>
                <a:spcPct val="20000"/>
              </a:spcBef>
              <a:buClr>
                <a:schemeClr val="accent1"/>
              </a:buClr>
              <a:buFont typeface="Arial" pitchFamily="34" charset="0"/>
              <a:buChar char="•"/>
              <a:defRPr sz="1600" kern="1200">
                <a:solidFill>
                  <a:schemeClr val="tx1"/>
                </a:solidFill>
                <a:latin typeface="+mn-lt"/>
                <a:ea typeface="+mn-ea"/>
                <a:cs typeface="+mn-cs"/>
              </a:defRPr>
            </a:lvl8pPr>
            <a:lvl9pPr marL="1920240" indent="-182880" algn="l" defTabSz="914400" rtl="0" eaLnBrk="1" latinLnBrk="0" hangingPunct="1">
              <a:spcBef>
                <a:spcPct val="20000"/>
              </a:spcBef>
              <a:buClr>
                <a:schemeClr val="accent1"/>
              </a:buClr>
              <a:buFont typeface="Arial" pitchFamily="34" charset="0"/>
              <a:buChar char="•"/>
              <a:defRPr sz="1600" kern="1200">
                <a:solidFill>
                  <a:schemeClr val="tx1"/>
                </a:solidFill>
                <a:latin typeface="+mn-lt"/>
                <a:ea typeface="+mn-ea"/>
                <a:cs typeface="+mn-cs"/>
              </a:defRPr>
            </a:lvl9pPr>
          </a:lstStyle>
          <a:p>
            <a:pPr marL="895350" indent="0">
              <a:buNone/>
              <a:tabLst>
                <a:tab pos="895350" algn="l"/>
              </a:tabLst>
            </a:pPr>
            <a:r>
              <a:rPr lang="de-AT" sz="2200" dirty="0">
                <a:solidFill>
                  <a:schemeClr val="accent1"/>
                </a:solidFill>
                <a:latin typeface="+mj-lt"/>
              </a:rPr>
              <a:t>Neben ihrer Bedeutung als Verkehrsträger ist die Donau </a:t>
            </a:r>
            <a:br>
              <a:rPr lang="de-AT" sz="2200" dirty="0">
                <a:solidFill>
                  <a:schemeClr val="accent1"/>
                </a:solidFill>
                <a:latin typeface="+mj-lt"/>
              </a:rPr>
            </a:br>
            <a:r>
              <a:rPr lang="de-AT" sz="2200" dirty="0">
                <a:solidFill>
                  <a:schemeClr val="accent1"/>
                </a:solidFill>
                <a:latin typeface="+mj-lt"/>
              </a:rPr>
              <a:t>auch beliebtes Ausflugsziel für Freizeitaktivitäten</a:t>
            </a:r>
          </a:p>
        </p:txBody>
      </p:sp>
      <p:pic>
        <p:nvPicPr>
          <p:cNvPr id="8" name="Picture 2">
            <a:extLst>
              <a:ext uri="{FF2B5EF4-FFF2-40B4-BE49-F238E27FC236}">
                <a16:creationId xmlns:a16="http://schemas.microsoft.com/office/drawing/2014/main" id="{6CFA6D2C-2358-2C9E-A823-9F324D27455D}"/>
              </a:ext>
            </a:extLst>
          </p:cNvPr>
          <p:cNvPicPr>
            <a:picLocks noChangeAspect="1" noChangeArrowheads="1"/>
          </p:cNvPicPr>
          <p:nvPr/>
        </p:nvPicPr>
        <p:blipFill>
          <a:blip r:embed="rId3" cstate="screen">
            <a:extLst>
              <a:ext uri="{28A0092B-C50C-407E-A947-70E740481C1C}">
                <a14:useLocalDpi xmlns:a14="http://schemas.microsoft.com/office/drawing/2010/main" val="0"/>
              </a:ext>
            </a:extLst>
          </a:blip>
          <a:srcRect/>
          <a:stretch>
            <a:fillRect/>
          </a:stretch>
        </p:blipFill>
        <p:spPr bwMode="auto">
          <a:xfrm>
            <a:off x="846661" y="3246289"/>
            <a:ext cx="562723" cy="6513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 name="Grafik 9">
            <a:extLst>
              <a:ext uri="{FF2B5EF4-FFF2-40B4-BE49-F238E27FC236}">
                <a16:creationId xmlns:a16="http://schemas.microsoft.com/office/drawing/2014/main" id="{93095E6D-9BED-6BC6-6A14-363A7847563D}"/>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a:xfrm>
            <a:off x="5916994" y="1793055"/>
            <a:ext cx="5428345" cy="3557808"/>
          </a:xfrm>
          <a:prstGeom prst="rect">
            <a:avLst/>
          </a:prstGeom>
        </p:spPr>
      </p:pic>
      <p:sp>
        <p:nvSpPr>
          <p:cNvPr id="11" name="Datumsplatzhalter 22">
            <a:extLst>
              <a:ext uri="{FF2B5EF4-FFF2-40B4-BE49-F238E27FC236}">
                <a16:creationId xmlns:a16="http://schemas.microsoft.com/office/drawing/2014/main" id="{634A2E03-4BD3-C815-3952-B2D7C4B4F7BA}"/>
              </a:ext>
            </a:extLst>
          </p:cNvPr>
          <p:cNvSpPr txBox="1">
            <a:spLocks/>
          </p:cNvSpPr>
          <p:nvPr/>
        </p:nvSpPr>
        <p:spPr>
          <a:xfrm>
            <a:off x="10674626" y="6268894"/>
            <a:ext cx="883093"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dirty="0"/>
              <a:t>Bild: Pixabay</a:t>
            </a:r>
          </a:p>
        </p:txBody>
      </p:sp>
    </p:spTree>
    <p:extLst>
      <p:ext uri="{BB962C8B-B14F-4D97-AF65-F5344CB8AC3E}">
        <p14:creationId xmlns:p14="http://schemas.microsoft.com/office/powerpoint/2010/main" val="1927642948"/>
      </p:ext>
    </p:extLst>
  </p:cSld>
  <p:clrMapOvr>
    <a:masterClrMapping/>
  </p:clrMapOvr>
  <p:transition spd="slow">
    <p:push/>
  </p:transition>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C30C7B0-F64F-CEED-874B-0DAEC8630797}"/>
              </a:ext>
            </a:extLst>
          </p:cNvPr>
          <p:cNvSpPr>
            <a:spLocks noGrp="1"/>
          </p:cNvSpPr>
          <p:nvPr>
            <p:ph type="title"/>
          </p:nvPr>
        </p:nvSpPr>
        <p:spPr>
          <a:xfrm>
            <a:off x="592537" y="640040"/>
            <a:ext cx="9204605" cy="792976"/>
          </a:xfrm>
        </p:spPr>
        <p:txBody>
          <a:bodyPr/>
          <a:lstStyle/>
          <a:p>
            <a:r>
              <a:rPr lang="de-AT" dirty="0"/>
              <a:t>Passagiere auf der österreichischen Donau (2024)</a:t>
            </a:r>
          </a:p>
        </p:txBody>
      </p:sp>
      <p:pic>
        <p:nvPicPr>
          <p:cNvPr id="8" name="Inhaltsplatzhalter 7">
            <a:extLst>
              <a:ext uri="{FF2B5EF4-FFF2-40B4-BE49-F238E27FC236}">
                <a16:creationId xmlns:a16="http://schemas.microsoft.com/office/drawing/2014/main" id="{FC9D2891-B441-69EE-96FE-3D9BAD2FB4CD}"/>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241888" y="1277258"/>
            <a:ext cx="9001879" cy="5079092"/>
          </a:xfrm>
          <a:prstGeom prst="rect">
            <a:avLst/>
          </a:prstGeom>
        </p:spPr>
      </p:pic>
      <p:sp>
        <p:nvSpPr>
          <p:cNvPr id="4" name="Datumsplatzhalter 3">
            <a:extLst>
              <a:ext uri="{FF2B5EF4-FFF2-40B4-BE49-F238E27FC236}">
                <a16:creationId xmlns:a16="http://schemas.microsoft.com/office/drawing/2014/main" id="{C7231539-BA25-6348-4D1E-DCC86C742C63}"/>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3939EA59-DCB9-0290-830A-7C379C0F0638}"/>
              </a:ext>
            </a:extLst>
          </p:cNvPr>
          <p:cNvSpPr>
            <a:spLocks noGrp="1"/>
          </p:cNvSpPr>
          <p:nvPr>
            <p:ph type="sldNum" sz="quarter" idx="12"/>
          </p:nvPr>
        </p:nvSpPr>
        <p:spPr/>
        <p:txBody>
          <a:bodyPr/>
          <a:lstStyle/>
          <a:p>
            <a:fld id="{0AF89F37-6AD9-4F74-BC17-19E39A25D257}" type="slidenum">
              <a:rPr lang="de-AT" smtClean="0"/>
              <a:pPr/>
              <a:t>69</a:t>
            </a:fld>
            <a:endParaRPr lang="de-AT"/>
          </a:p>
        </p:txBody>
      </p:sp>
      <p:sp>
        <p:nvSpPr>
          <p:cNvPr id="6" name="Fußzeilenplatzhalter 5">
            <a:extLst>
              <a:ext uri="{FF2B5EF4-FFF2-40B4-BE49-F238E27FC236}">
                <a16:creationId xmlns:a16="http://schemas.microsoft.com/office/drawing/2014/main" id="{E82ED238-CDF5-8CB2-C437-937817E7BB85}"/>
              </a:ext>
            </a:extLst>
          </p:cNvPr>
          <p:cNvSpPr>
            <a:spLocks noGrp="1"/>
          </p:cNvSpPr>
          <p:nvPr>
            <p:ph type="ftr" sz="quarter" idx="11"/>
          </p:nvPr>
        </p:nvSpPr>
        <p:spPr/>
        <p:txBody>
          <a:bodyPr/>
          <a:lstStyle/>
          <a:p>
            <a:r>
              <a:rPr lang="de-AT">
                <a:cs typeface="Arial" panose="020B0604020202020204" pitchFamily="34" charset="0"/>
              </a:rPr>
              <a:t>Europäische Wasserstraßen: Strukturen, Bedeutung und die Rolle der Donau</a:t>
            </a:r>
            <a:endParaRPr lang="de-AT" dirty="0"/>
          </a:p>
        </p:txBody>
      </p:sp>
      <p:sp>
        <p:nvSpPr>
          <p:cNvPr id="9" name="Rounded Rectangle 4">
            <a:extLst>
              <a:ext uri="{FF2B5EF4-FFF2-40B4-BE49-F238E27FC236}">
                <a16:creationId xmlns:a16="http://schemas.microsoft.com/office/drawing/2014/main" id="{71BA5BEA-90EB-8078-9E99-3365838D6DD5}"/>
              </a:ext>
            </a:extLst>
          </p:cNvPr>
          <p:cNvSpPr/>
          <p:nvPr/>
        </p:nvSpPr>
        <p:spPr>
          <a:xfrm>
            <a:off x="7188283" y="3780977"/>
            <a:ext cx="3384376" cy="864096"/>
          </a:xfrm>
          <a:prstGeom prst="roundRect">
            <a:avLst/>
          </a:prstGeom>
          <a:solidFill>
            <a:srgbClr val="189B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dirty="0">
                <a:solidFill>
                  <a:schemeClr val="bg1"/>
                </a:solidFill>
                <a:latin typeface="Corbel" panose="020B0503020204020204" pitchFamily="34" charset="0"/>
              </a:rPr>
              <a:t>1 095 000 Passagiere im Jahr 2024</a:t>
            </a:r>
          </a:p>
        </p:txBody>
      </p:sp>
      <p:sp>
        <p:nvSpPr>
          <p:cNvPr id="10" name="Datumsplatzhalter 22">
            <a:extLst>
              <a:ext uri="{FF2B5EF4-FFF2-40B4-BE49-F238E27FC236}">
                <a16:creationId xmlns:a16="http://schemas.microsoft.com/office/drawing/2014/main" id="{356147B9-DA7A-E771-6275-E190D8E6474C}"/>
              </a:ext>
            </a:extLst>
          </p:cNvPr>
          <p:cNvSpPr txBox="1">
            <a:spLocks/>
          </p:cNvSpPr>
          <p:nvPr/>
        </p:nvSpPr>
        <p:spPr>
          <a:xfrm>
            <a:off x="10257184" y="6268894"/>
            <a:ext cx="1300536"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dirty="0"/>
              <a:t>Grafik: </a:t>
            </a:r>
            <a:r>
              <a:rPr lang="de-AT" dirty="0" err="1"/>
              <a:t>viadonau</a:t>
            </a:r>
            <a:endParaRPr lang="de-AT" dirty="0"/>
          </a:p>
        </p:txBody>
      </p:sp>
    </p:spTree>
    <p:extLst>
      <p:ext uri="{BB962C8B-B14F-4D97-AF65-F5344CB8AC3E}">
        <p14:creationId xmlns:p14="http://schemas.microsoft.com/office/powerpoint/2010/main" val="2816453396"/>
      </p:ext>
    </p:extLst>
  </p:cSld>
  <p:clrMapOvr>
    <a:masterClrMapping/>
  </p:clrMapOvr>
  <p:transition spd="slow">
    <p:push/>
  </p:transition>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el 2">
            <a:extLst>
              <a:ext uri="{FF2B5EF4-FFF2-40B4-BE49-F238E27FC236}">
                <a16:creationId xmlns:a16="http://schemas.microsoft.com/office/drawing/2014/main" id="{A5A0893A-84D2-E1F8-ECCD-A422FA5DC7D7}"/>
              </a:ext>
            </a:extLst>
          </p:cNvPr>
          <p:cNvSpPr>
            <a:spLocks noGrp="1"/>
          </p:cNvSpPr>
          <p:nvPr>
            <p:ph type="title"/>
          </p:nvPr>
        </p:nvSpPr>
        <p:spPr>
          <a:xfrm>
            <a:off x="838200" y="1488364"/>
            <a:ext cx="7930895" cy="2076252"/>
          </a:xfrm>
        </p:spPr>
        <p:txBody>
          <a:bodyPr/>
          <a:lstStyle/>
          <a:p>
            <a:r>
              <a:rPr lang="de-AT"/>
              <a:t>Danke für eure Aufmerksamkeit!</a:t>
            </a:r>
          </a:p>
        </p:txBody>
      </p:sp>
    </p:spTree>
    <p:extLst>
      <p:ext uri="{BB962C8B-B14F-4D97-AF65-F5344CB8AC3E}">
        <p14:creationId xmlns:p14="http://schemas.microsoft.com/office/powerpoint/2010/main" val="545652108"/>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F0C3F7-E38F-7837-FA7D-3C531CD6A3C6}"/>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21499FD7-04BF-4C61-7B32-1E6C1C3E38A4}"/>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5" name="Ellipse 14">
            <a:extLst>
              <a:ext uri="{FF2B5EF4-FFF2-40B4-BE49-F238E27FC236}">
                <a16:creationId xmlns:a16="http://schemas.microsoft.com/office/drawing/2014/main" id="{9DA7DECB-C338-95A4-5F1B-E1288B0483DB}"/>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6" name="Ellipse 15">
            <a:extLst>
              <a:ext uri="{FF2B5EF4-FFF2-40B4-BE49-F238E27FC236}">
                <a16:creationId xmlns:a16="http://schemas.microsoft.com/office/drawing/2014/main" id="{127B7645-D918-A698-0FA0-FC6704D509D8}"/>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361AFDA7-F815-9A57-3E96-098C55D62FD4}"/>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C356F0F2-7322-33C8-AD63-7A0424C036CC}"/>
              </a:ext>
            </a:extLst>
          </p:cNvPr>
          <p:cNvSpPr>
            <a:spLocks noGrp="1"/>
          </p:cNvSpPr>
          <p:nvPr>
            <p:ph type="title"/>
          </p:nvPr>
        </p:nvSpPr>
        <p:spPr/>
        <p:txBody>
          <a:bodyPr/>
          <a:lstStyle/>
          <a:p>
            <a:r>
              <a:rPr lang="de-AT"/>
              <a:t>Zusatzinformationen für Lehrkräfte</a:t>
            </a:r>
          </a:p>
        </p:txBody>
      </p:sp>
      <p:sp>
        <p:nvSpPr>
          <p:cNvPr id="24" name="Inhaltsplatzhalter 23">
            <a:extLst>
              <a:ext uri="{FF2B5EF4-FFF2-40B4-BE49-F238E27FC236}">
                <a16:creationId xmlns:a16="http://schemas.microsoft.com/office/drawing/2014/main" id="{ACD784E5-BE47-FA53-C966-45D614ED10B4}"/>
              </a:ext>
            </a:extLst>
          </p:cNvPr>
          <p:cNvSpPr>
            <a:spLocks noGrp="1"/>
          </p:cNvSpPr>
          <p:nvPr>
            <p:ph idx="1"/>
          </p:nvPr>
        </p:nvSpPr>
        <p:spPr/>
        <p:txBody>
          <a:bodyPr/>
          <a:lstStyle/>
          <a:p>
            <a:pPr marL="0" indent="0">
              <a:buNone/>
            </a:pPr>
            <a:r>
              <a:rPr lang="de-AT" dirty="0"/>
              <a:t>Dieses Lehrmittelpaket ist unter einer sogenannten </a:t>
            </a:r>
            <a:r>
              <a:rPr lang="de-AT" dirty="0">
                <a:hlinkClick r:id="rId3"/>
              </a:rPr>
              <a:t>Creative Common Namensnennung 4.0 International Lizenz </a:t>
            </a:r>
            <a:r>
              <a:rPr lang="de-AT" dirty="0"/>
              <a:t>verfügbar.</a:t>
            </a:r>
          </a:p>
          <a:p>
            <a:pPr marL="0" indent="0">
              <a:buNone/>
            </a:pPr>
            <a:r>
              <a:rPr lang="de-AT" dirty="0"/>
              <a:t>Sie können diese Lehrmittel demnach frei in Ihren Unterricht integrieren, Ihren Anforderungen entsprechend anpassen und an Ihre </a:t>
            </a:r>
            <a:r>
              <a:rPr lang="de-AT" dirty="0" err="1"/>
              <a:t>Schüler:innen</a:t>
            </a:r>
            <a:r>
              <a:rPr lang="de-AT" dirty="0"/>
              <a:t>/Studierenden oder sonstige Personen weitergeben.</a:t>
            </a:r>
          </a:p>
          <a:p>
            <a:pPr marL="0" indent="0">
              <a:buNone/>
            </a:pPr>
            <a:r>
              <a:rPr lang="de-AT" dirty="0"/>
              <a:t>Wir bitten Sie lediglich die Logos auf den Folien zu belassen.</a:t>
            </a:r>
          </a:p>
          <a:p>
            <a:pPr marL="0" indent="0">
              <a:buNone/>
            </a:pPr>
            <a:r>
              <a:rPr lang="de-AT" dirty="0"/>
              <a:t>Die Bildrechte sind in den Notizfeldern angegeben, eine Verwendung in anderen Settings ist nicht gestattet.</a:t>
            </a:r>
          </a:p>
          <a:p>
            <a:pPr marL="0" indent="0">
              <a:buNone/>
            </a:pPr>
            <a:endParaRPr lang="de-AT" dirty="0"/>
          </a:p>
          <a:p>
            <a:pPr marL="0" indent="0">
              <a:buNone/>
            </a:pPr>
            <a:r>
              <a:rPr lang="de-AT" b="1" dirty="0"/>
              <a:t>Erklärung zur Nutzung generativer KI und KI-gestützter Technologien:</a:t>
            </a:r>
          </a:p>
          <a:p>
            <a:pPr marL="0" indent="0">
              <a:buNone/>
            </a:pPr>
            <a:r>
              <a:rPr lang="de-AT" dirty="0"/>
              <a:t>Während der Ausarbeitung dieses Projekts nutzten die Autorinnen und Autoren ChatGPT und Microsoft </a:t>
            </a:r>
            <a:r>
              <a:rPr lang="de-AT" dirty="0" err="1"/>
              <a:t>CoPilot</a:t>
            </a:r>
            <a:r>
              <a:rPr lang="de-AT" dirty="0"/>
              <a:t> zur Unterstützung bei der Konzeptgestaltung und Ideenfindung – insbesondere hinsichtlich interaktiver Übungen. Der Einsatz dieses KI-Tools erfolgte mit sorgfältiger Abwägung. Anschließend wurde der Inhalt von den Autorinnen und Autoren gründlich überprüft und bei Bedarf überarbeitet, um die Einhaltung wissenschaftlicher Standards sicherzustellen. Die Autorinnen und Autoren übernehmen die volle Verantwortung für den endgültigen Inhalt der Veröffentlichung.</a:t>
            </a:r>
          </a:p>
        </p:txBody>
      </p:sp>
      <p:sp>
        <p:nvSpPr>
          <p:cNvPr id="23" name="Datumsplatzhalter 22">
            <a:extLst>
              <a:ext uri="{FF2B5EF4-FFF2-40B4-BE49-F238E27FC236}">
                <a16:creationId xmlns:a16="http://schemas.microsoft.com/office/drawing/2014/main" id="{6BC35631-8509-57BF-FAF7-ECFD6072FA1A}"/>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5A90E8DB-C155-6F36-6A29-DA22DA2AC31C}"/>
              </a:ext>
            </a:extLst>
          </p:cNvPr>
          <p:cNvSpPr>
            <a:spLocks noGrp="1"/>
          </p:cNvSpPr>
          <p:nvPr>
            <p:ph type="sldNum" sz="quarter" idx="12"/>
          </p:nvPr>
        </p:nvSpPr>
        <p:spPr/>
        <p:txBody>
          <a:bodyPr/>
          <a:lstStyle/>
          <a:p>
            <a:fld id="{0AF89F37-6AD9-4F74-BC17-19E39A25D257}" type="slidenum">
              <a:rPr lang="de-AT" smtClean="0"/>
              <a:t>71</a:t>
            </a:fld>
            <a:endParaRPr lang="de-AT"/>
          </a:p>
        </p:txBody>
      </p:sp>
      <p:sp>
        <p:nvSpPr>
          <p:cNvPr id="2" name="Fußzeilenplatzhalter 2">
            <a:extLst>
              <a:ext uri="{FF2B5EF4-FFF2-40B4-BE49-F238E27FC236}">
                <a16:creationId xmlns:a16="http://schemas.microsoft.com/office/drawing/2014/main" id="{69A2057C-23A7-7673-B2EA-BE99318AB3B1}"/>
              </a:ext>
              <a:ext uri="{C183D7F6-B498-43B3-948B-1728B52AA6E4}">
                <adec:decorative xmlns:adec="http://schemas.microsoft.com/office/drawing/2017/decorative" val="1"/>
              </a:ext>
            </a:extLst>
          </p:cNvPr>
          <p:cNvSpPr>
            <a:spLocks noGrp="1"/>
          </p:cNvSpPr>
          <p:nvPr>
            <p:ph type="ftr" sz="quarter" idx="11"/>
          </p:nvPr>
        </p:nvSpPr>
        <p:spPr>
          <a:xfrm>
            <a:off x="635069" y="272194"/>
            <a:ext cx="7109715" cy="365125"/>
          </a:xfrm>
        </p:spPr>
        <p:txBody>
          <a:bodyPr/>
          <a:lstStyle/>
          <a:p>
            <a:r>
              <a:rPr lang="de-AT" dirty="0">
                <a:cs typeface="Arial" panose="020B0604020202020204" pitchFamily="34" charset="0"/>
              </a:rPr>
              <a:t>Verkehr und Transport – Grundlagen und multimodale Ansätze</a:t>
            </a:r>
            <a:endParaRPr lang="de-AT" dirty="0"/>
          </a:p>
        </p:txBody>
      </p:sp>
    </p:spTree>
    <p:extLst>
      <p:ext uri="{BB962C8B-B14F-4D97-AF65-F5344CB8AC3E}">
        <p14:creationId xmlns:p14="http://schemas.microsoft.com/office/powerpoint/2010/main" val="2007790889"/>
      </p:ext>
    </p:extLst>
  </p:cSld>
  <p:clrMapOvr>
    <a:masterClrMapping/>
  </p:clrMapOvr>
  <p:transition spd="slow">
    <p:push/>
  </p:transition>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D7CA18-5FFB-5478-EC44-475A860E0438}"/>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633968AF-D331-844D-16FD-30578FA7CE81}"/>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5" name="Ellipse 14">
            <a:extLst>
              <a:ext uri="{FF2B5EF4-FFF2-40B4-BE49-F238E27FC236}">
                <a16:creationId xmlns:a16="http://schemas.microsoft.com/office/drawing/2014/main" id="{85CA80CE-2171-C1BB-31A0-24945680CD9D}"/>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6" name="Ellipse 15">
            <a:extLst>
              <a:ext uri="{FF2B5EF4-FFF2-40B4-BE49-F238E27FC236}">
                <a16:creationId xmlns:a16="http://schemas.microsoft.com/office/drawing/2014/main" id="{8DEC5501-8506-1BFA-4935-1AAFB5EA51FE}"/>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F16B9D73-2EB1-591E-C7CE-4FB03D37360E}"/>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464DF4DC-0626-5394-8415-F4096A1B18F9}"/>
              </a:ext>
            </a:extLst>
          </p:cNvPr>
          <p:cNvSpPr>
            <a:spLocks noGrp="1"/>
          </p:cNvSpPr>
          <p:nvPr>
            <p:ph type="title"/>
          </p:nvPr>
        </p:nvSpPr>
        <p:spPr/>
        <p:txBody>
          <a:bodyPr/>
          <a:lstStyle/>
          <a:p>
            <a:r>
              <a:rPr lang="de-AT"/>
              <a:t>Zusatzinformationen für Lehrkräfte</a:t>
            </a:r>
          </a:p>
        </p:txBody>
      </p:sp>
      <p:sp>
        <p:nvSpPr>
          <p:cNvPr id="24" name="Inhaltsplatzhalter 23">
            <a:extLst>
              <a:ext uri="{FF2B5EF4-FFF2-40B4-BE49-F238E27FC236}">
                <a16:creationId xmlns:a16="http://schemas.microsoft.com/office/drawing/2014/main" id="{628C7A1D-E098-4970-DB2F-CE1EBAC891EE}"/>
              </a:ext>
              <a:ext uri="{C183D7F6-B498-43B3-948B-1728B52AA6E4}">
                <adec:decorative xmlns:adec="http://schemas.microsoft.com/office/drawing/2017/decorative" val="1"/>
              </a:ext>
            </a:extLst>
          </p:cNvPr>
          <p:cNvSpPr>
            <a:spLocks noGrp="1"/>
          </p:cNvSpPr>
          <p:nvPr>
            <p:ph idx="1"/>
          </p:nvPr>
        </p:nvSpPr>
        <p:spPr/>
        <p:txBody>
          <a:bodyPr/>
          <a:lstStyle/>
          <a:p>
            <a:pPr marL="0" indent="0">
              <a:buNone/>
            </a:pPr>
            <a:r>
              <a:rPr lang="de-AT" sz="2600" dirty="0"/>
              <a:t>Für Fragen und Rückmeldungen stehen wir gerne per Mail unter</a:t>
            </a:r>
            <a:br>
              <a:rPr lang="de-AT" sz="2600" dirty="0"/>
            </a:br>
            <a:r>
              <a:rPr lang="de-AT" sz="2600" dirty="0">
                <a:hlinkClick r:id="rId3"/>
              </a:rPr>
              <a:t>rewway@fh-steyr.at</a:t>
            </a:r>
            <a:r>
              <a:rPr lang="de-AT" sz="2600" dirty="0"/>
              <a:t> zur Verfügung.</a:t>
            </a:r>
          </a:p>
          <a:p>
            <a:endParaRPr lang="de-AT" sz="2600" dirty="0"/>
          </a:p>
          <a:p>
            <a:pPr marL="0" indent="0">
              <a:buNone/>
            </a:pPr>
            <a:r>
              <a:rPr lang="de-AT" sz="2600" dirty="0"/>
              <a:t>Weitere Foliensätze und praktische Übungen finden Sie unter:</a:t>
            </a:r>
            <a:br>
              <a:rPr lang="de-AT" sz="2600" dirty="0"/>
            </a:br>
            <a:r>
              <a:rPr lang="de-AT" sz="2600" dirty="0">
                <a:hlinkClick r:id="rId4"/>
              </a:rPr>
              <a:t>http://www.rewway.at/de/lehrmittel/</a:t>
            </a:r>
            <a:endParaRPr lang="de-AT" sz="2600" dirty="0"/>
          </a:p>
          <a:p>
            <a:pPr marL="0" indent="0">
              <a:buNone/>
            </a:pPr>
            <a:endParaRPr lang="de-AT" sz="2600" dirty="0"/>
          </a:p>
          <a:p>
            <a:pPr marL="0" indent="0">
              <a:buNone/>
            </a:pPr>
            <a:r>
              <a:rPr lang="de-AT" sz="2600" dirty="0"/>
              <a:t>Haben Sie vielleicht Interesse an einem Transport School Lab, einer Exkursion oder einem Fachvortrag?</a:t>
            </a:r>
            <a:br>
              <a:rPr lang="de-AT" sz="2600" dirty="0"/>
            </a:br>
            <a:r>
              <a:rPr lang="de-AT" sz="2600" dirty="0">
                <a:hlinkClick r:id="rId5"/>
              </a:rPr>
              <a:t>https://rewway.at/de/seiten/vermitteln</a:t>
            </a:r>
            <a:endParaRPr lang="de-AT" sz="2600" dirty="0"/>
          </a:p>
          <a:p>
            <a:pPr marL="0" indent="0">
              <a:buNone/>
            </a:pPr>
            <a:endParaRPr lang="de-AT" dirty="0"/>
          </a:p>
        </p:txBody>
      </p:sp>
      <p:sp>
        <p:nvSpPr>
          <p:cNvPr id="23" name="Datumsplatzhalter 22">
            <a:extLst>
              <a:ext uri="{FF2B5EF4-FFF2-40B4-BE49-F238E27FC236}">
                <a16:creationId xmlns:a16="http://schemas.microsoft.com/office/drawing/2014/main" id="{0095D69E-3958-1D8F-76A7-2274E06990BE}"/>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0922C429-BF9F-A5F2-C91A-BC4C685FFEBF}"/>
              </a:ext>
            </a:extLst>
          </p:cNvPr>
          <p:cNvSpPr>
            <a:spLocks noGrp="1"/>
          </p:cNvSpPr>
          <p:nvPr>
            <p:ph type="sldNum" sz="quarter" idx="12"/>
          </p:nvPr>
        </p:nvSpPr>
        <p:spPr/>
        <p:txBody>
          <a:bodyPr/>
          <a:lstStyle/>
          <a:p>
            <a:fld id="{0AF89F37-6AD9-4F74-BC17-19E39A25D257}" type="slidenum">
              <a:rPr lang="de-AT" smtClean="0"/>
              <a:t>72</a:t>
            </a:fld>
            <a:endParaRPr lang="de-AT"/>
          </a:p>
        </p:txBody>
      </p:sp>
      <p:sp>
        <p:nvSpPr>
          <p:cNvPr id="2" name="Fußzeilenplatzhalter 2">
            <a:extLst>
              <a:ext uri="{FF2B5EF4-FFF2-40B4-BE49-F238E27FC236}">
                <a16:creationId xmlns:a16="http://schemas.microsoft.com/office/drawing/2014/main" id="{91222278-A96B-FAE7-D174-8D37BEBF9925}"/>
              </a:ext>
              <a:ext uri="{C183D7F6-B498-43B3-948B-1728B52AA6E4}">
                <adec:decorative xmlns:adec="http://schemas.microsoft.com/office/drawing/2017/decorative" val="1"/>
              </a:ext>
            </a:extLst>
          </p:cNvPr>
          <p:cNvSpPr>
            <a:spLocks noGrp="1"/>
          </p:cNvSpPr>
          <p:nvPr>
            <p:ph type="ftr" sz="quarter" idx="11"/>
          </p:nvPr>
        </p:nvSpPr>
        <p:spPr>
          <a:xfrm>
            <a:off x="635069" y="272194"/>
            <a:ext cx="7109715" cy="365125"/>
          </a:xfrm>
        </p:spPr>
        <p:txBody>
          <a:bodyPr/>
          <a:lstStyle/>
          <a:p>
            <a:r>
              <a:rPr lang="de-AT" dirty="0">
                <a:cs typeface="Arial" panose="020B0604020202020204" pitchFamily="34" charset="0"/>
              </a:rPr>
              <a:t>Verkehr und Transport – Grundlagen und multimodale Ansätze</a:t>
            </a:r>
            <a:endParaRPr lang="de-AT" dirty="0"/>
          </a:p>
        </p:txBody>
      </p:sp>
    </p:spTree>
    <p:extLst>
      <p:ext uri="{BB962C8B-B14F-4D97-AF65-F5344CB8AC3E}">
        <p14:creationId xmlns:p14="http://schemas.microsoft.com/office/powerpoint/2010/main" val="1922672807"/>
      </p:ext>
    </p:extLst>
  </p:cSld>
  <p:clrMapOvr>
    <a:masterClrMapping/>
  </p:clrMapOvr>
  <p:transition spd="slow">
    <p:push/>
  </p:transition>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CF5770-5578-0268-7D9F-4C72D2213A3D}"/>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DD7A2159-0DB6-A489-0F2A-4EA65EA87BBB}"/>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5" name="Ellipse 14">
            <a:extLst>
              <a:ext uri="{FF2B5EF4-FFF2-40B4-BE49-F238E27FC236}">
                <a16:creationId xmlns:a16="http://schemas.microsoft.com/office/drawing/2014/main" id="{5C11E515-99C2-0C89-619E-20F24D1EFC87}"/>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6" name="Ellipse 15">
            <a:extLst>
              <a:ext uri="{FF2B5EF4-FFF2-40B4-BE49-F238E27FC236}">
                <a16:creationId xmlns:a16="http://schemas.microsoft.com/office/drawing/2014/main" id="{84C32F99-649D-1737-C432-47495C00C61F}"/>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F69EE71B-CC57-5B11-99BA-EE79E8F9D286}"/>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DF178D77-DC57-22FF-A666-1DE4C36F7C5A}"/>
              </a:ext>
            </a:extLst>
          </p:cNvPr>
          <p:cNvSpPr>
            <a:spLocks noGrp="1"/>
          </p:cNvSpPr>
          <p:nvPr>
            <p:ph type="title"/>
          </p:nvPr>
        </p:nvSpPr>
        <p:spPr/>
        <p:txBody>
          <a:bodyPr/>
          <a:lstStyle/>
          <a:p>
            <a:r>
              <a:rPr lang="de-AT"/>
              <a:t>Quellenverzeichnis I</a:t>
            </a:r>
          </a:p>
        </p:txBody>
      </p:sp>
      <p:sp>
        <p:nvSpPr>
          <p:cNvPr id="24" name="Inhaltsplatzhalter 23">
            <a:extLst>
              <a:ext uri="{FF2B5EF4-FFF2-40B4-BE49-F238E27FC236}">
                <a16:creationId xmlns:a16="http://schemas.microsoft.com/office/drawing/2014/main" id="{6B4EFD59-2EE4-CB53-F240-78633DC61CB2}"/>
              </a:ext>
            </a:extLst>
          </p:cNvPr>
          <p:cNvSpPr>
            <a:spLocks noGrp="1"/>
          </p:cNvSpPr>
          <p:nvPr>
            <p:ph idx="1"/>
          </p:nvPr>
        </p:nvSpPr>
        <p:spPr>
          <a:xfrm>
            <a:off x="592538" y="1433016"/>
            <a:ext cx="10954420" cy="4743947"/>
          </a:xfrm>
        </p:spPr>
        <p:txBody>
          <a:bodyPr/>
          <a:lstStyle/>
          <a:p>
            <a:r>
              <a:rPr lang="de-AT" sz="1300" dirty="0"/>
              <a:t>BDB (2024): https://www.binnenschiff.de/system-wasserstrasse/gueterschifffahrt/; Abruf 19.04.2024</a:t>
            </a:r>
          </a:p>
          <a:p>
            <a:r>
              <a:rPr lang="de-AT" sz="1300" dirty="0"/>
              <a:t>BDB (2026): https://www.binnenschiff.de/system-wasserstrasse/wasserstrasse/; Abruf 15.05.2026</a:t>
            </a:r>
          </a:p>
          <a:p>
            <a:r>
              <a:rPr lang="de-AT" sz="1300" dirty="0"/>
              <a:t>Bundesanstalt für Wasserbau (2017): Kolloquium Wasserbauliche Herausforderungen an den Binnenschifffahrtsstraßen, https://izw.baw.de/</a:t>
            </a:r>
            <a:r>
              <a:rPr lang="de-AT" sz="1300" dirty="0" err="1"/>
              <a:t>publikationen</a:t>
            </a:r>
            <a:r>
              <a:rPr lang="de-AT" sz="1300" dirty="0"/>
              <a:t>/</a:t>
            </a:r>
            <a:r>
              <a:rPr lang="de-AT" sz="1300" dirty="0" err="1"/>
              <a:t>kolloquien</a:t>
            </a:r>
            <a:r>
              <a:rPr lang="de-AT" sz="1300" dirty="0"/>
              <a:t>/0/02_Kempmann-Kriedel_Rusche-Pauli-Georges_Herausforderungen....</a:t>
            </a:r>
            <a:r>
              <a:rPr lang="de-AT" sz="1300" dirty="0" err="1"/>
              <a:t>pdf</a:t>
            </a:r>
            <a:r>
              <a:rPr lang="de-AT" sz="1300" dirty="0"/>
              <a:t>; Abruf: 27.05.2026</a:t>
            </a:r>
          </a:p>
          <a:p>
            <a:r>
              <a:rPr lang="de-AT" sz="1300" dirty="0"/>
              <a:t>Bundeszentrale für politische Bildung (2023): https://www.bpb.de/themen/europa/russland-analysen/nr-443/543594/analyse-die-strategische-bedeutung-des-russischen-wolga-flusssystems/; Abruf 21.05.2026</a:t>
            </a:r>
          </a:p>
          <a:p>
            <a:r>
              <a:rPr lang="de-AT" sz="1300" dirty="0"/>
              <a:t>Christidis, P., &amp; Brons, M. (2016): External </a:t>
            </a:r>
            <a:r>
              <a:rPr lang="de-AT" sz="1300" dirty="0" err="1"/>
              <a:t>costs</a:t>
            </a:r>
            <a:r>
              <a:rPr lang="de-AT" sz="1300" dirty="0"/>
              <a:t> </a:t>
            </a:r>
            <a:r>
              <a:rPr lang="de-AT" sz="1300" dirty="0" err="1"/>
              <a:t>of</a:t>
            </a:r>
            <a:r>
              <a:rPr lang="de-AT" sz="1300" dirty="0"/>
              <a:t> freight </a:t>
            </a:r>
            <a:r>
              <a:rPr lang="de-AT" sz="1300" dirty="0" err="1"/>
              <a:t>transport</a:t>
            </a:r>
            <a:r>
              <a:rPr lang="de-AT" sz="1300" dirty="0"/>
              <a:t> in European Union Member States (Joint Research </a:t>
            </a:r>
            <a:r>
              <a:rPr lang="de-AT" sz="1300" dirty="0" err="1"/>
              <a:t>Centre</a:t>
            </a:r>
            <a:r>
              <a:rPr lang="de-AT" sz="1300" dirty="0"/>
              <a:t> (JRC)). Harvard Dataverse. https://dataverse.harvard.edu/dataset.xhtml?persistentId=doi:10.7910/DVN/YA3VCY https://doi.org/10.7910/DVN/YA3VCY; Abruf 28.01.2025</a:t>
            </a:r>
          </a:p>
          <a:p>
            <a:r>
              <a:rPr lang="de-AT" sz="1300" dirty="0"/>
              <a:t>Dalziel, A. (2013). Whitepaper Logistik im Jahr 2020. Bod Homburg: </a:t>
            </a:r>
            <a:r>
              <a:rPr lang="de-AT" sz="1300" dirty="0" err="1"/>
              <a:t>Kewill</a:t>
            </a:r>
            <a:r>
              <a:rPr lang="de-AT" sz="1300" dirty="0"/>
              <a:t>.</a:t>
            </a:r>
          </a:p>
          <a:p>
            <a:r>
              <a:rPr lang="de-AT" sz="1300" dirty="0"/>
              <a:t>Duisport (2026): https://duisport.de/presse/, Abruf 18.05.2026</a:t>
            </a:r>
          </a:p>
          <a:p>
            <a:r>
              <a:rPr lang="de-AT" sz="1300" dirty="0"/>
              <a:t>Duisport (2026): https://duisport.de/unternehmen/; Abruf 20.05.2026</a:t>
            </a:r>
          </a:p>
          <a:p>
            <a:r>
              <a:rPr lang="de-AT" sz="1300" dirty="0"/>
              <a:t>Eurostat (2024): Modal </a:t>
            </a:r>
            <a:r>
              <a:rPr lang="de-AT" sz="1300" dirty="0" err="1"/>
              <a:t>split</a:t>
            </a:r>
            <a:r>
              <a:rPr lang="de-AT" sz="1300" dirty="0"/>
              <a:t> </a:t>
            </a:r>
            <a:r>
              <a:rPr lang="de-AT" sz="1300" dirty="0" err="1"/>
              <a:t>of</a:t>
            </a:r>
            <a:r>
              <a:rPr lang="de-AT" sz="1300" dirty="0"/>
              <a:t> </a:t>
            </a:r>
            <a:r>
              <a:rPr lang="de-AT" sz="1300" dirty="0" err="1"/>
              <a:t>inland</a:t>
            </a:r>
            <a:r>
              <a:rPr lang="de-AT" sz="1300" dirty="0"/>
              <a:t> freight </a:t>
            </a:r>
            <a:r>
              <a:rPr lang="de-AT" sz="1300" dirty="0" err="1"/>
              <a:t>transport</a:t>
            </a:r>
            <a:r>
              <a:rPr lang="de-AT" sz="1300" dirty="0"/>
              <a:t>: https://ec.europa.eu/eurostat/databrowser/view/tran_hv_frmod/default/table?lang=en&amp;category=tran.tran_hv_ms; Abruf 28.04.2026</a:t>
            </a:r>
          </a:p>
          <a:p>
            <a:r>
              <a:rPr lang="de-AT" sz="1300" dirty="0"/>
              <a:t>Eurostat (2025): https://ec.europa.eu/eurostat/statistics-explained/index.php?title=Characteristics_of_the_railway_network_in_Europe; Abruf 06.03.2025</a:t>
            </a:r>
          </a:p>
          <a:p>
            <a:r>
              <a:rPr lang="de-AT" sz="1300" dirty="0"/>
              <a:t>“Facts &amp; Figures- Inland Navigation in Europe”, </a:t>
            </a:r>
            <a:r>
              <a:rPr lang="de-AT" sz="1300" dirty="0" err="1"/>
              <a:t>slide</a:t>
            </a:r>
            <a:r>
              <a:rPr lang="de-AT" sz="1300" dirty="0"/>
              <a:t> 2, URL: http://de.slideshare.net/carolinevandeleur/platina-ff-general-14427068; Abruf 21.05.2026</a:t>
            </a:r>
          </a:p>
          <a:p>
            <a:endParaRPr lang="de-AT" sz="1300" dirty="0"/>
          </a:p>
          <a:p>
            <a:pPr marL="0" indent="0">
              <a:buNone/>
            </a:pPr>
            <a:endParaRPr lang="de-AT" sz="1200" dirty="0"/>
          </a:p>
        </p:txBody>
      </p:sp>
      <p:sp>
        <p:nvSpPr>
          <p:cNvPr id="23" name="Datumsplatzhalter 22">
            <a:extLst>
              <a:ext uri="{FF2B5EF4-FFF2-40B4-BE49-F238E27FC236}">
                <a16:creationId xmlns:a16="http://schemas.microsoft.com/office/drawing/2014/main" id="{59C20D7E-2D52-DDE9-69A8-B53FD9B3106F}"/>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292C940D-F0D8-588D-E961-ADF1D924FBC5}"/>
              </a:ext>
            </a:extLst>
          </p:cNvPr>
          <p:cNvSpPr>
            <a:spLocks noGrp="1"/>
          </p:cNvSpPr>
          <p:nvPr>
            <p:ph type="sldNum" sz="quarter" idx="12"/>
          </p:nvPr>
        </p:nvSpPr>
        <p:spPr/>
        <p:txBody>
          <a:bodyPr/>
          <a:lstStyle/>
          <a:p>
            <a:fld id="{0AF89F37-6AD9-4F74-BC17-19E39A25D257}" type="slidenum">
              <a:rPr lang="de-AT" smtClean="0"/>
              <a:t>73</a:t>
            </a:fld>
            <a:endParaRPr lang="de-AT"/>
          </a:p>
        </p:txBody>
      </p:sp>
      <p:sp>
        <p:nvSpPr>
          <p:cNvPr id="2" name="Fußzeilenplatzhalter 2">
            <a:extLst>
              <a:ext uri="{FF2B5EF4-FFF2-40B4-BE49-F238E27FC236}">
                <a16:creationId xmlns:a16="http://schemas.microsoft.com/office/drawing/2014/main" id="{DECEBE01-AA14-48FF-38C0-9F2161962829}"/>
              </a:ext>
              <a:ext uri="{C183D7F6-B498-43B3-948B-1728B52AA6E4}">
                <adec:decorative xmlns:adec="http://schemas.microsoft.com/office/drawing/2017/decorative" val="1"/>
              </a:ext>
            </a:extLst>
          </p:cNvPr>
          <p:cNvSpPr>
            <a:spLocks noGrp="1"/>
          </p:cNvSpPr>
          <p:nvPr>
            <p:ph type="ftr" sz="quarter" idx="11"/>
          </p:nvPr>
        </p:nvSpPr>
        <p:spPr>
          <a:xfrm>
            <a:off x="635069" y="272194"/>
            <a:ext cx="7109715" cy="365125"/>
          </a:xfrm>
        </p:spPr>
        <p:txBody>
          <a:bodyPr/>
          <a:lstStyle/>
          <a:p>
            <a:r>
              <a:rPr lang="de-AT" dirty="0">
                <a:cs typeface="Arial" panose="020B0604020202020204" pitchFamily="34" charset="0"/>
              </a:rPr>
              <a:t>Verkehr und Transport – Grundlagen und multimodale Ansätze</a:t>
            </a:r>
            <a:endParaRPr lang="de-AT" dirty="0"/>
          </a:p>
        </p:txBody>
      </p:sp>
    </p:spTree>
    <p:extLst>
      <p:ext uri="{BB962C8B-B14F-4D97-AF65-F5344CB8AC3E}">
        <p14:creationId xmlns:p14="http://schemas.microsoft.com/office/powerpoint/2010/main" val="4223318218"/>
      </p:ext>
    </p:extLst>
  </p:cSld>
  <p:clrMapOvr>
    <a:masterClrMapping/>
  </p:clrMapOvr>
  <p:transition spd="slow">
    <p:push/>
  </p:transition>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5D3503-06E3-C6DD-045D-27E870D06296}"/>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0FCF0016-3DCC-B385-3BE1-5B08928844A7}"/>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5" name="Ellipse 14">
            <a:extLst>
              <a:ext uri="{FF2B5EF4-FFF2-40B4-BE49-F238E27FC236}">
                <a16:creationId xmlns:a16="http://schemas.microsoft.com/office/drawing/2014/main" id="{1C4796A3-978E-721F-8963-53A5C3DD6643}"/>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6" name="Ellipse 15">
            <a:extLst>
              <a:ext uri="{FF2B5EF4-FFF2-40B4-BE49-F238E27FC236}">
                <a16:creationId xmlns:a16="http://schemas.microsoft.com/office/drawing/2014/main" id="{0CF62898-908F-EFDD-3032-6A37261E2B9D}"/>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FE71791C-9697-2CAC-AF91-AA6F31767422}"/>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3C596F41-ED85-43D4-D6BE-62561210EC8E}"/>
              </a:ext>
            </a:extLst>
          </p:cNvPr>
          <p:cNvSpPr>
            <a:spLocks noGrp="1"/>
          </p:cNvSpPr>
          <p:nvPr>
            <p:ph type="title"/>
          </p:nvPr>
        </p:nvSpPr>
        <p:spPr/>
        <p:txBody>
          <a:bodyPr/>
          <a:lstStyle/>
          <a:p>
            <a:r>
              <a:rPr lang="de-AT"/>
              <a:t>Quellenverzeichnis II</a:t>
            </a:r>
          </a:p>
        </p:txBody>
      </p:sp>
      <p:sp>
        <p:nvSpPr>
          <p:cNvPr id="24" name="Inhaltsplatzhalter 23">
            <a:extLst>
              <a:ext uri="{FF2B5EF4-FFF2-40B4-BE49-F238E27FC236}">
                <a16:creationId xmlns:a16="http://schemas.microsoft.com/office/drawing/2014/main" id="{83D4E144-4FD6-6E60-B885-F08B7616F0C5}"/>
              </a:ext>
            </a:extLst>
          </p:cNvPr>
          <p:cNvSpPr>
            <a:spLocks noGrp="1"/>
          </p:cNvSpPr>
          <p:nvPr>
            <p:ph idx="1"/>
          </p:nvPr>
        </p:nvSpPr>
        <p:spPr>
          <a:xfrm>
            <a:off x="592538" y="1219200"/>
            <a:ext cx="10954420" cy="4957763"/>
          </a:xfrm>
        </p:spPr>
        <p:txBody>
          <a:bodyPr/>
          <a:lstStyle/>
          <a:p>
            <a:r>
              <a:rPr lang="de-AT" sz="1300" dirty="0"/>
              <a:t>Hafen Hamburg Marketing (2024): Containerumschlag im Hamburger Hafen von 1991 bis 2023 und eine Prognose für das Jahr 2035; In Statista: https://de.statista.com/statistik/daten/studie/29789/umfrage/containerumschlag-im-hamburger-hafen/; Abruf 21.05.2026</a:t>
            </a:r>
          </a:p>
          <a:p>
            <a:r>
              <a:rPr lang="de-AT" sz="1300" dirty="0"/>
              <a:t>Heinzelmann, Christoph / Bödefeld, Jörg / Duric, Zorana (2020): Digitalisierung im Verkehrswasserbau. Bautechnik, 97; In: https://doi.org/10.1002/bate.202000029; S. 441-444</a:t>
            </a:r>
          </a:p>
          <a:p>
            <a:r>
              <a:rPr lang="de-AT" sz="1300" dirty="0" err="1"/>
              <a:t>Indexmundi</a:t>
            </a:r>
            <a:r>
              <a:rPr lang="de-AT" sz="1300" dirty="0"/>
              <a:t>:  http://www.indexmundi.com/map/?t=10&amp;v=116&amp;r=eu&amp;l=en; Abruf 21.05.2026</a:t>
            </a:r>
          </a:p>
          <a:p>
            <a:r>
              <a:rPr lang="de-AT" sz="1300" dirty="0"/>
              <a:t>Juha Schweighofer, “The </a:t>
            </a:r>
            <a:r>
              <a:rPr lang="de-AT" sz="1300" dirty="0" err="1"/>
              <a:t>impact</a:t>
            </a:r>
            <a:r>
              <a:rPr lang="de-AT" sz="1300" dirty="0"/>
              <a:t> </a:t>
            </a:r>
            <a:r>
              <a:rPr lang="de-AT" sz="1300" dirty="0" err="1"/>
              <a:t>of</a:t>
            </a:r>
            <a:r>
              <a:rPr lang="de-AT" sz="1300" dirty="0"/>
              <a:t> extreme </a:t>
            </a:r>
            <a:r>
              <a:rPr lang="de-AT" sz="1300" dirty="0" err="1"/>
              <a:t>weather</a:t>
            </a:r>
            <a:r>
              <a:rPr lang="de-AT" sz="1300" dirty="0"/>
              <a:t> and </a:t>
            </a:r>
            <a:r>
              <a:rPr lang="de-AT" sz="1300" dirty="0" err="1"/>
              <a:t>climate</a:t>
            </a:r>
            <a:r>
              <a:rPr lang="de-AT" sz="1300" dirty="0"/>
              <a:t> </a:t>
            </a:r>
            <a:r>
              <a:rPr lang="de-AT" sz="1300" dirty="0" err="1"/>
              <a:t>change</a:t>
            </a:r>
            <a:r>
              <a:rPr lang="de-AT" sz="1300" dirty="0"/>
              <a:t> on </a:t>
            </a:r>
            <a:r>
              <a:rPr lang="de-AT" sz="1300" dirty="0" err="1"/>
              <a:t>inland</a:t>
            </a:r>
            <a:r>
              <a:rPr lang="de-AT" sz="1300" dirty="0"/>
              <a:t> </a:t>
            </a:r>
            <a:r>
              <a:rPr lang="de-AT" sz="1300" dirty="0" err="1"/>
              <a:t>waterway</a:t>
            </a:r>
            <a:r>
              <a:rPr lang="de-AT" sz="1300" dirty="0"/>
              <a:t> </a:t>
            </a:r>
            <a:r>
              <a:rPr lang="de-AT" sz="1300" dirty="0" err="1"/>
              <a:t>transport</a:t>
            </a:r>
            <a:r>
              <a:rPr lang="de-AT" sz="1300" dirty="0"/>
              <a:t>” in Natural Hazards, May 2014, Volume 72, </a:t>
            </a:r>
            <a:r>
              <a:rPr lang="de-AT" sz="1300" dirty="0" err="1"/>
              <a:t>Issue</a:t>
            </a:r>
            <a:r>
              <a:rPr lang="de-AT" sz="1300" dirty="0"/>
              <a:t> 1, p 23-40, p. 25-27</a:t>
            </a:r>
          </a:p>
          <a:p>
            <a:r>
              <a:rPr lang="de-AT" sz="1300" dirty="0" err="1"/>
              <a:t>Klexikon</a:t>
            </a:r>
            <a:r>
              <a:rPr lang="de-AT" sz="1300" dirty="0"/>
              <a:t> (2024): https://klexikon.zum.de/wiki/Kanal; Abruf 15.05.2026</a:t>
            </a:r>
          </a:p>
          <a:p>
            <a:r>
              <a:rPr lang="de-AT" sz="1300" dirty="0" err="1"/>
              <a:t>Klexikon</a:t>
            </a:r>
            <a:r>
              <a:rPr lang="de-AT" sz="1300" dirty="0"/>
              <a:t> (2026): https://klexikon.zum.de/wiki/Schleuse; Abruf 26.05.2026</a:t>
            </a:r>
          </a:p>
          <a:p>
            <a:r>
              <a:rPr lang="de-AT" sz="1300" dirty="0"/>
              <a:t>Koch, Susanne (2012): Logistik – Eine Einführung in Ökonomie und Nachhaltigkeit</a:t>
            </a:r>
          </a:p>
          <a:p>
            <a:r>
              <a:rPr lang="de-AT" sz="1300" dirty="0"/>
              <a:t>Planet wissen WDR (2026): https://www.planet-wissen.de/technik/schifffahrt/kanaele_kuenstliche_wasserwege/pwieeuropaeischekanalgeschichte100.html; Abruf 27.05.2026</a:t>
            </a:r>
          </a:p>
          <a:p>
            <a:r>
              <a:rPr lang="de-AT" sz="1300" dirty="0"/>
              <a:t>Port </a:t>
            </a:r>
            <a:r>
              <a:rPr lang="de-AT" sz="1300" dirty="0" err="1"/>
              <a:t>of</a:t>
            </a:r>
            <a:r>
              <a:rPr lang="de-AT" sz="1300" dirty="0"/>
              <a:t> Hamburg (2024): https://www.hafen-hamburg.de/; Abruf 29.05.2026</a:t>
            </a:r>
          </a:p>
          <a:p>
            <a:r>
              <a:rPr lang="de-AT" sz="1300" dirty="0"/>
              <a:t>Port </a:t>
            </a:r>
            <a:r>
              <a:rPr lang="de-AT" sz="1300" dirty="0" err="1"/>
              <a:t>of</a:t>
            </a:r>
            <a:r>
              <a:rPr lang="de-AT" sz="1300" dirty="0"/>
              <a:t> Rotterdam (2024): https://www.portofrotterdam.com/de/online-erleben/fakten-und-zahlen, Abruf 29.05.2026</a:t>
            </a:r>
          </a:p>
          <a:p>
            <a:r>
              <a:rPr lang="de-AT" sz="1300" dirty="0"/>
              <a:t>Schienen-Control (2025): https://www.schienencontrol.gv.at/de/wettbewerbsregulierung/eisenbahnnetz-oesterreich.html, Abruf 28.01.2025</a:t>
            </a:r>
          </a:p>
          <a:p>
            <a:r>
              <a:rPr lang="de-AT" sz="1300" dirty="0"/>
              <a:t>Société du </a:t>
            </a:r>
            <a:r>
              <a:rPr lang="de-AT" sz="1300" dirty="0" err="1"/>
              <a:t>Canal</a:t>
            </a:r>
            <a:r>
              <a:rPr lang="de-AT" sz="1300" dirty="0"/>
              <a:t> Seine-Nord Europe: https://www.canal-seine-nord-europe.fr/en/channel-essentials/; Abruf 21.05.2026</a:t>
            </a:r>
          </a:p>
          <a:p>
            <a:r>
              <a:rPr lang="de-AT" sz="1300" dirty="0"/>
              <a:t>Statista (2026): https://de.statista.com/themen/10797/hafen-rotterdam/#topicOverview; Abruf 29.05.2026</a:t>
            </a:r>
          </a:p>
          <a:p>
            <a:endParaRPr lang="de-AT" sz="1300" dirty="0"/>
          </a:p>
          <a:p>
            <a:pPr marL="0" indent="0">
              <a:buNone/>
            </a:pPr>
            <a:endParaRPr lang="de-AT" sz="1200" dirty="0"/>
          </a:p>
        </p:txBody>
      </p:sp>
      <p:sp>
        <p:nvSpPr>
          <p:cNvPr id="23" name="Datumsplatzhalter 22">
            <a:extLst>
              <a:ext uri="{FF2B5EF4-FFF2-40B4-BE49-F238E27FC236}">
                <a16:creationId xmlns:a16="http://schemas.microsoft.com/office/drawing/2014/main" id="{7C0964C9-0FF0-F897-9B7F-7F5433BDE1FC}"/>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E1358171-56A7-0CFD-9D7C-8C0CB8E87E84}"/>
              </a:ext>
            </a:extLst>
          </p:cNvPr>
          <p:cNvSpPr>
            <a:spLocks noGrp="1"/>
          </p:cNvSpPr>
          <p:nvPr>
            <p:ph type="sldNum" sz="quarter" idx="12"/>
          </p:nvPr>
        </p:nvSpPr>
        <p:spPr/>
        <p:txBody>
          <a:bodyPr/>
          <a:lstStyle/>
          <a:p>
            <a:fld id="{0AF89F37-6AD9-4F74-BC17-19E39A25D257}" type="slidenum">
              <a:rPr lang="de-AT" smtClean="0"/>
              <a:t>74</a:t>
            </a:fld>
            <a:endParaRPr lang="de-AT"/>
          </a:p>
        </p:txBody>
      </p:sp>
      <p:sp>
        <p:nvSpPr>
          <p:cNvPr id="2" name="Fußzeilenplatzhalter 2">
            <a:extLst>
              <a:ext uri="{FF2B5EF4-FFF2-40B4-BE49-F238E27FC236}">
                <a16:creationId xmlns:a16="http://schemas.microsoft.com/office/drawing/2014/main" id="{5E2F917E-9CF9-A062-018F-2F17308A849F}"/>
              </a:ext>
              <a:ext uri="{C183D7F6-B498-43B3-948B-1728B52AA6E4}">
                <adec:decorative xmlns:adec="http://schemas.microsoft.com/office/drawing/2017/decorative" val="1"/>
              </a:ext>
            </a:extLst>
          </p:cNvPr>
          <p:cNvSpPr>
            <a:spLocks noGrp="1"/>
          </p:cNvSpPr>
          <p:nvPr>
            <p:ph type="ftr" sz="quarter" idx="11"/>
          </p:nvPr>
        </p:nvSpPr>
        <p:spPr>
          <a:xfrm>
            <a:off x="635069" y="272194"/>
            <a:ext cx="7109715" cy="365125"/>
          </a:xfrm>
        </p:spPr>
        <p:txBody>
          <a:bodyPr/>
          <a:lstStyle/>
          <a:p>
            <a:r>
              <a:rPr lang="de-AT" dirty="0">
                <a:cs typeface="Arial" panose="020B0604020202020204" pitchFamily="34" charset="0"/>
              </a:rPr>
              <a:t>Verkehr und Transport – Grundlagen und multimodale Ansätze</a:t>
            </a:r>
            <a:endParaRPr lang="de-AT" dirty="0"/>
          </a:p>
        </p:txBody>
      </p:sp>
    </p:spTree>
    <p:extLst>
      <p:ext uri="{BB962C8B-B14F-4D97-AF65-F5344CB8AC3E}">
        <p14:creationId xmlns:p14="http://schemas.microsoft.com/office/powerpoint/2010/main" val="584178454"/>
      </p:ext>
    </p:extLst>
  </p:cSld>
  <p:clrMapOvr>
    <a:masterClrMapping/>
  </p:clrMapOvr>
  <p:transition spd="slow">
    <p:push/>
  </p:transition>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555B61-0D32-4A21-D46C-BC33C97D6381}"/>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880055A2-F8B4-D990-1C7A-B68950EC75AE}"/>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5" name="Ellipse 14">
            <a:extLst>
              <a:ext uri="{FF2B5EF4-FFF2-40B4-BE49-F238E27FC236}">
                <a16:creationId xmlns:a16="http://schemas.microsoft.com/office/drawing/2014/main" id="{E2DFF7AD-31DD-78D0-A2A3-28F006533886}"/>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6" name="Ellipse 15">
            <a:extLst>
              <a:ext uri="{FF2B5EF4-FFF2-40B4-BE49-F238E27FC236}">
                <a16:creationId xmlns:a16="http://schemas.microsoft.com/office/drawing/2014/main" id="{13D7354E-124D-88EA-6DD4-FC48D5A9FE53}"/>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518BB015-219C-0E30-4A49-6012D9DD6B2F}"/>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756C59D8-056C-981D-685D-EC6FDE1630BE}"/>
              </a:ext>
            </a:extLst>
          </p:cNvPr>
          <p:cNvSpPr>
            <a:spLocks noGrp="1"/>
          </p:cNvSpPr>
          <p:nvPr>
            <p:ph type="title"/>
          </p:nvPr>
        </p:nvSpPr>
        <p:spPr/>
        <p:txBody>
          <a:bodyPr/>
          <a:lstStyle/>
          <a:p>
            <a:r>
              <a:rPr lang="de-AT"/>
              <a:t>Quellenverzeichnis III</a:t>
            </a:r>
          </a:p>
        </p:txBody>
      </p:sp>
      <p:sp>
        <p:nvSpPr>
          <p:cNvPr id="24" name="Inhaltsplatzhalter 23">
            <a:extLst>
              <a:ext uri="{FF2B5EF4-FFF2-40B4-BE49-F238E27FC236}">
                <a16:creationId xmlns:a16="http://schemas.microsoft.com/office/drawing/2014/main" id="{4CAEB0DF-41FD-B37A-D4AD-67F421DEC3DC}"/>
              </a:ext>
            </a:extLst>
          </p:cNvPr>
          <p:cNvSpPr>
            <a:spLocks noGrp="1"/>
          </p:cNvSpPr>
          <p:nvPr>
            <p:ph idx="1"/>
          </p:nvPr>
        </p:nvSpPr>
        <p:spPr>
          <a:xfrm>
            <a:off x="592537" y="1276870"/>
            <a:ext cx="11148747" cy="4881563"/>
          </a:xfrm>
        </p:spPr>
        <p:txBody>
          <a:bodyPr/>
          <a:lstStyle/>
          <a:p>
            <a:r>
              <a:rPr lang="de-AT" sz="1300" dirty="0"/>
              <a:t>Strobl, T., Zunic, F. (2006): Wasserbau. Aktuelle Grundlagen – Neue Entwicklungen. Springer-Verlag, Berlin Heidelberg. S.383-447.</a:t>
            </a:r>
          </a:p>
          <a:p>
            <a:r>
              <a:rPr lang="de-AT" sz="1300" dirty="0" err="1"/>
              <a:t>Studysmarter</a:t>
            </a:r>
            <a:r>
              <a:rPr lang="de-AT" sz="1300" dirty="0"/>
              <a:t> (2026): https://www.studysmarter.de/schule/geographie/hydrographie/fliessgewaesser/; Abruf 15.05.2026</a:t>
            </a:r>
          </a:p>
          <a:p>
            <a:r>
              <a:rPr lang="de-AT" sz="1300" dirty="0"/>
              <a:t>Verband deutscher Reeder (2016): https://www.reederverband.de/sites/default/files/publikationen/deutsche_seeschifffahrt/deutsche_seeschifffahrt_2016_-_umweltspecial.pdf; Abruf 18.03.2025</a:t>
            </a:r>
          </a:p>
          <a:p>
            <a:r>
              <a:rPr lang="de-AT" sz="1300" dirty="0" err="1"/>
              <a:t>Viadonau</a:t>
            </a:r>
            <a:r>
              <a:rPr lang="de-AT" sz="1300" dirty="0"/>
              <a:t> (2019): Handbuch der </a:t>
            </a:r>
            <a:r>
              <a:rPr lang="de-AT" sz="1300" dirty="0" err="1"/>
              <a:t>Donauschifffahrt;https</a:t>
            </a:r>
            <a:r>
              <a:rPr lang="de-AT" sz="1300" dirty="0"/>
              <a:t>://www.viadonau.org/fileadmin/user_upload/Handbuch_der_Donauschifffahrt.pdf; Abruf 27.05.2026</a:t>
            </a:r>
          </a:p>
          <a:p>
            <a:r>
              <a:rPr lang="de-AT" sz="1300" dirty="0" err="1"/>
              <a:t>Viadonau</a:t>
            </a:r>
            <a:r>
              <a:rPr lang="de-AT" sz="1300" dirty="0"/>
              <a:t> (2022): Jahresbericht Donauschifffahrt in Österreich 2021</a:t>
            </a:r>
          </a:p>
          <a:p>
            <a:r>
              <a:rPr lang="de-AT" sz="1300" dirty="0" err="1"/>
              <a:t>Viadonau</a:t>
            </a:r>
            <a:r>
              <a:rPr lang="de-AT" sz="1300" dirty="0"/>
              <a:t> (2023): Jahresbericht Donauschifffahrt in Österreich 2022</a:t>
            </a:r>
          </a:p>
          <a:p>
            <a:r>
              <a:rPr lang="de-AT" sz="1300" dirty="0" err="1"/>
              <a:t>Viadonau</a:t>
            </a:r>
            <a:r>
              <a:rPr lang="de-AT" sz="1300" dirty="0"/>
              <a:t> (2024): Jahresbericht Donauschifffahrt in Österreich 2023; </a:t>
            </a:r>
          </a:p>
          <a:p>
            <a:r>
              <a:rPr lang="de-AT" sz="1300" dirty="0" err="1"/>
              <a:t>Viadonau</a:t>
            </a:r>
            <a:r>
              <a:rPr lang="de-AT" sz="1300" dirty="0"/>
              <a:t> (2025): Jahresbericht Donauschifffahrt in Österreich 2024</a:t>
            </a:r>
          </a:p>
          <a:p>
            <a:r>
              <a:rPr lang="de-AT" sz="1300" dirty="0" err="1"/>
              <a:t>Viadonau</a:t>
            </a:r>
            <a:r>
              <a:rPr lang="de-AT" sz="1300" dirty="0"/>
              <a:t> (2026): https://www.viadonau.org/wirtschaft/donaulogistik/high-heavy-transporte; Abruf 26.05.2026</a:t>
            </a:r>
          </a:p>
          <a:p>
            <a:r>
              <a:rPr lang="de-AT" sz="1300" dirty="0" err="1"/>
              <a:t>Viadonau</a:t>
            </a:r>
            <a:r>
              <a:rPr lang="de-AT" sz="1300" dirty="0"/>
              <a:t> (2026): http://www.viadonau.org/wirtschaft/transportachse-donau/; Abruf 26.05.2026</a:t>
            </a:r>
          </a:p>
          <a:p>
            <a:r>
              <a:rPr lang="de-AT" sz="1300" dirty="0"/>
              <a:t>WSV (2024): https://www.gdws.wsv.bund.de/DE/wasserstrassen/01_bundeswasserstrassen/Klassifizierung/Klassifizierung_node.html; Abruf 29.05.2026</a:t>
            </a:r>
          </a:p>
          <a:p>
            <a:r>
              <a:rPr lang="de-AT" sz="1300" dirty="0"/>
              <a:t>WSV (2026): https://www.gdws.wsv.bund.de/DE/wasserstrassen/01_bundeswasserstrassen/02_Rhein/Rhein.html; Abruf 20.05.2026</a:t>
            </a:r>
          </a:p>
          <a:p>
            <a:r>
              <a:rPr lang="de-AT" sz="1300" dirty="0"/>
              <a:t>WSV: https://www.schifffahrtsschule.wsv.de/Webs/Schifffahrtsschule/SharedDocs/Downloads/Rheinstromgebiet/Wasserstrassen.pdf?__blob=publicationFile&amp;v=1; Abruf 27.05.2026</a:t>
            </a:r>
          </a:p>
          <a:p>
            <a:r>
              <a:rPr lang="de-AT" sz="1300" dirty="0"/>
              <a:t>ZKR (2025): Marktbeobachtung - Jahresbericht 2025; https://www.ccr-zkr.org/files/documents/om/om25_II_de.pdf</a:t>
            </a:r>
          </a:p>
          <a:p>
            <a:pPr marL="0" indent="0">
              <a:buNone/>
            </a:pPr>
            <a:endParaRPr lang="de-AT" sz="1200" dirty="0"/>
          </a:p>
        </p:txBody>
      </p:sp>
      <p:sp>
        <p:nvSpPr>
          <p:cNvPr id="23" name="Datumsplatzhalter 22">
            <a:extLst>
              <a:ext uri="{FF2B5EF4-FFF2-40B4-BE49-F238E27FC236}">
                <a16:creationId xmlns:a16="http://schemas.microsoft.com/office/drawing/2014/main" id="{ACD408BE-C1BD-2BE4-48A0-9274743045E2}"/>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5EE6B8BE-2D0B-FECF-A8C5-BC90F238A99C}"/>
              </a:ext>
            </a:extLst>
          </p:cNvPr>
          <p:cNvSpPr>
            <a:spLocks noGrp="1"/>
          </p:cNvSpPr>
          <p:nvPr>
            <p:ph type="sldNum" sz="quarter" idx="12"/>
          </p:nvPr>
        </p:nvSpPr>
        <p:spPr/>
        <p:txBody>
          <a:bodyPr/>
          <a:lstStyle/>
          <a:p>
            <a:fld id="{0AF89F37-6AD9-4F74-BC17-19E39A25D257}" type="slidenum">
              <a:rPr lang="de-AT" smtClean="0"/>
              <a:t>75</a:t>
            </a:fld>
            <a:endParaRPr lang="de-AT"/>
          </a:p>
        </p:txBody>
      </p:sp>
      <p:sp>
        <p:nvSpPr>
          <p:cNvPr id="2" name="Fußzeilenplatzhalter 2">
            <a:extLst>
              <a:ext uri="{FF2B5EF4-FFF2-40B4-BE49-F238E27FC236}">
                <a16:creationId xmlns:a16="http://schemas.microsoft.com/office/drawing/2014/main" id="{C9901218-3304-1B0A-FEA1-1F226C4115C0}"/>
              </a:ext>
              <a:ext uri="{C183D7F6-B498-43B3-948B-1728B52AA6E4}">
                <adec:decorative xmlns:adec="http://schemas.microsoft.com/office/drawing/2017/decorative" val="1"/>
              </a:ext>
            </a:extLst>
          </p:cNvPr>
          <p:cNvSpPr>
            <a:spLocks noGrp="1"/>
          </p:cNvSpPr>
          <p:nvPr>
            <p:ph type="ftr" sz="quarter" idx="11"/>
          </p:nvPr>
        </p:nvSpPr>
        <p:spPr>
          <a:xfrm>
            <a:off x="635069" y="272194"/>
            <a:ext cx="7109715" cy="365125"/>
          </a:xfrm>
        </p:spPr>
        <p:txBody>
          <a:bodyPr/>
          <a:lstStyle/>
          <a:p>
            <a:r>
              <a:rPr lang="de-AT" dirty="0">
                <a:cs typeface="Arial" panose="020B0604020202020204" pitchFamily="34" charset="0"/>
              </a:rPr>
              <a:t>Verkehr und Transport – Grundlagen und multimodale Ansätze</a:t>
            </a:r>
            <a:endParaRPr lang="de-AT" dirty="0"/>
          </a:p>
        </p:txBody>
      </p:sp>
    </p:spTree>
    <p:extLst>
      <p:ext uri="{BB962C8B-B14F-4D97-AF65-F5344CB8AC3E}">
        <p14:creationId xmlns:p14="http://schemas.microsoft.com/office/powerpoint/2010/main" val="160879672"/>
      </p:ext>
    </p:extLst>
  </p:cSld>
  <p:clrMapOvr>
    <a:masterClrMapping/>
  </p:clrMapOvr>
  <p:transition spd="slow">
    <p:push/>
  </p:transition>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platzhalter 1">
            <a:extLst>
              <a:ext uri="{FF2B5EF4-FFF2-40B4-BE49-F238E27FC236}">
                <a16:creationId xmlns:a16="http://schemas.microsoft.com/office/drawing/2014/main" id="{E0ABB4CC-95C3-4CC0-A516-8ED20E2731A0}"/>
              </a:ext>
            </a:extLst>
          </p:cNvPr>
          <p:cNvSpPr>
            <a:spLocks noGrp="1"/>
          </p:cNvSpPr>
          <p:nvPr>
            <p:ph type="body" idx="1"/>
          </p:nvPr>
        </p:nvSpPr>
        <p:spPr/>
        <p:txBody>
          <a:bodyPr/>
          <a:lstStyle/>
          <a:p>
            <a:r>
              <a:rPr lang="de-AT"/>
              <a:t>2</a:t>
            </a:r>
          </a:p>
        </p:txBody>
      </p:sp>
      <p:sp>
        <p:nvSpPr>
          <p:cNvPr id="3" name="Titel 2">
            <a:extLst>
              <a:ext uri="{FF2B5EF4-FFF2-40B4-BE49-F238E27FC236}">
                <a16:creationId xmlns:a16="http://schemas.microsoft.com/office/drawing/2014/main" id="{4B4D1467-072E-4678-8872-2D13D16653EE}"/>
              </a:ext>
            </a:extLst>
          </p:cNvPr>
          <p:cNvSpPr>
            <a:spLocks noGrp="1"/>
          </p:cNvSpPr>
          <p:nvPr>
            <p:ph type="title"/>
          </p:nvPr>
        </p:nvSpPr>
        <p:spPr/>
        <p:txBody>
          <a:bodyPr>
            <a:noAutofit/>
          </a:bodyPr>
          <a:lstStyle/>
          <a:p>
            <a:r>
              <a:rPr lang="de-AT"/>
              <a:t>Verkehrsträger</a:t>
            </a:r>
            <a:br>
              <a:rPr lang="de-AT"/>
            </a:br>
            <a:endParaRPr lang="de-AT"/>
          </a:p>
        </p:txBody>
      </p:sp>
    </p:spTree>
    <p:extLst>
      <p:ext uri="{BB962C8B-B14F-4D97-AF65-F5344CB8AC3E}">
        <p14:creationId xmlns:p14="http://schemas.microsoft.com/office/powerpoint/2010/main" val="2059957767"/>
      </p:ext>
    </p:extLst>
  </p:cSld>
  <p:clrMapOvr>
    <a:masterClrMapping/>
  </p:clrMapOvr>
  <p:transition spd="slow">
    <p:push/>
  </p:transition>
</p:sld>
</file>

<file path=ppt/slides/slide3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platzhalter 8">
            <a:extLst>
              <a:ext uri="{FF2B5EF4-FFF2-40B4-BE49-F238E27FC236}">
                <a16:creationId xmlns:a16="http://schemas.microsoft.com/office/drawing/2014/main" id="{BA38D268-BC5D-40C2-9B60-99319DCD49B6}"/>
              </a:ext>
            </a:extLst>
          </p:cNvPr>
          <p:cNvSpPr>
            <a:spLocks noGrp="1"/>
          </p:cNvSpPr>
          <p:nvPr>
            <p:ph type="body" idx="1"/>
          </p:nvPr>
        </p:nvSpPr>
        <p:spPr/>
        <p:txBody>
          <a:bodyPr/>
          <a:lstStyle/>
          <a:p>
            <a:r>
              <a:rPr lang="de-AT"/>
              <a:t>3</a:t>
            </a:r>
          </a:p>
        </p:txBody>
      </p:sp>
      <p:sp>
        <p:nvSpPr>
          <p:cNvPr id="8" name="Titel 7">
            <a:extLst>
              <a:ext uri="{FF2B5EF4-FFF2-40B4-BE49-F238E27FC236}">
                <a16:creationId xmlns:a16="http://schemas.microsoft.com/office/drawing/2014/main" id="{B692BE69-1B05-4ABB-98F2-A282EF963262}"/>
              </a:ext>
            </a:extLst>
          </p:cNvPr>
          <p:cNvSpPr>
            <a:spLocks noGrp="1"/>
          </p:cNvSpPr>
          <p:nvPr>
            <p:ph type="title"/>
          </p:nvPr>
        </p:nvSpPr>
        <p:spPr/>
        <p:txBody>
          <a:bodyPr>
            <a:noAutofit/>
          </a:bodyPr>
          <a:lstStyle/>
          <a:p>
            <a:r>
              <a:rPr lang="de-AT"/>
              <a:t>Nachhaltiger</a:t>
            </a:r>
            <a:br>
              <a:rPr lang="de-AT"/>
            </a:br>
            <a:r>
              <a:rPr lang="de-AT"/>
              <a:t>Güterverkehr</a:t>
            </a:r>
            <a:br>
              <a:rPr lang="de-AT"/>
            </a:br>
            <a:endParaRPr lang="de-AT"/>
          </a:p>
        </p:txBody>
      </p:sp>
    </p:spTree>
    <p:extLst>
      <p:ext uri="{BB962C8B-B14F-4D97-AF65-F5344CB8AC3E}">
        <p14:creationId xmlns:p14="http://schemas.microsoft.com/office/powerpoint/2010/main" val="364822707"/>
      </p:ext>
    </p:extLst>
  </p:cSld>
  <p:clrMapOvr>
    <a:masterClrMapping/>
  </p:clrMapOvr>
  <p:transition spd="slow">
    <p:push/>
  </p:transition>
</p:sld>
</file>

<file path=ppt/slides/slide6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platzhalter 2">
            <a:extLst>
              <a:ext uri="{FF2B5EF4-FFF2-40B4-BE49-F238E27FC236}">
                <a16:creationId xmlns:a16="http://schemas.microsoft.com/office/drawing/2014/main" id="{D503F495-90C7-4786-8463-2934363F5841}"/>
              </a:ext>
            </a:extLst>
          </p:cNvPr>
          <p:cNvSpPr>
            <a:spLocks noGrp="1"/>
          </p:cNvSpPr>
          <p:nvPr>
            <p:ph type="body" idx="1"/>
          </p:nvPr>
        </p:nvSpPr>
        <p:spPr/>
        <p:txBody>
          <a:bodyPr/>
          <a:lstStyle/>
          <a:p>
            <a:r>
              <a:rPr lang="de-AT"/>
              <a:t>1</a:t>
            </a:r>
          </a:p>
        </p:txBody>
      </p:sp>
      <p:sp>
        <p:nvSpPr>
          <p:cNvPr id="2" name="Titel 1">
            <a:extLst>
              <a:ext uri="{FF2B5EF4-FFF2-40B4-BE49-F238E27FC236}">
                <a16:creationId xmlns:a16="http://schemas.microsoft.com/office/drawing/2014/main" id="{8A9D84B3-3B38-4244-BB4F-C957DC6E67D3}"/>
              </a:ext>
            </a:extLst>
          </p:cNvPr>
          <p:cNvSpPr>
            <a:spLocks noGrp="1"/>
          </p:cNvSpPr>
          <p:nvPr>
            <p:ph type="title"/>
          </p:nvPr>
        </p:nvSpPr>
        <p:spPr/>
        <p:txBody>
          <a:bodyPr/>
          <a:lstStyle/>
          <a:p>
            <a:r>
              <a:rPr lang="de-AT"/>
              <a:t>Güterverkehr</a:t>
            </a:r>
          </a:p>
        </p:txBody>
      </p:sp>
    </p:spTree>
    <p:extLst>
      <p:ext uri="{BB962C8B-B14F-4D97-AF65-F5344CB8AC3E}">
        <p14:creationId xmlns:p14="http://schemas.microsoft.com/office/powerpoint/2010/main" val="66633013"/>
      </p:ext>
    </p:extLst>
  </p:cSld>
  <p:clrMapOvr>
    <a:masterClrMapping/>
  </p:clrMapOvr>
  <p:transition spd="slow">
    <p:push/>
  </p:transition>
</p:sld>
</file>

<file path=ppt/theme/theme1.xml><?xml version="1.0" encoding="utf-8"?>
<a:theme xmlns:a="http://schemas.openxmlformats.org/drawingml/2006/main" name="Office">
  <a:themeElements>
    <a:clrScheme name="REWWay">
      <a:dk1>
        <a:srgbClr val="323F4F"/>
      </a:dk1>
      <a:lt1>
        <a:srgbClr val="FFFFFF"/>
      </a:lt1>
      <a:dk2>
        <a:srgbClr val="3C6496"/>
      </a:dk2>
      <a:lt2>
        <a:srgbClr val="F0ECE8"/>
      </a:lt2>
      <a:accent1>
        <a:srgbClr val="4D7DB7"/>
      </a:accent1>
      <a:accent2>
        <a:srgbClr val="FFC000"/>
      </a:accent2>
      <a:accent3>
        <a:srgbClr val="E2CFBB"/>
      </a:accent3>
      <a:accent4>
        <a:srgbClr val="2C4B70"/>
      </a:accent4>
      <a:accent5>
        <a:srgbClr val="3C6496"/>
      </a:accent5>
      <a:accent6>
        <a:srgbClr val="A17344"/>
      </a:accent6>
      <a:hlink>
        <a:srgbClr val="BF9000"/>
      </a:hlink>
      <a:folHlink>
        <a:srgbClr val="4D7DB7"/>
      </a:folHlink>
    </a:clrScheme>
    <a:fontScheme name="Rewway">
      <a:majorFont>
        <a:latin typeface="Calibri"/>
        <a:ea typeface=""/>
        <a:cs typeface=""/>
      </a:majorFont>
      <a:minorFont>
        <a:latin typeface="Calibri"/>
        <a:ea typeface=""/>
        <a:cs typeface=""/>
      </a:minorFont>
    </a:fontScheme>
    <a:fmtScheme name="Subtile Körper">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a:themeElements>
    <a:clrScheme name="REWWay">
      <a:dk1>
        <a:srgbClr val="323F4F"/>
      </a:dk1>
      <a:lt1>
        <a:srgbClr val="FFFFFF"/>
      </a:lt1>
      <a:dk2>
        <a:srgbClr val="3C6496"/>
      </a:dk2>
      <a:lt2>
        <a:srgbClr val="F0ECE8"/>
      </a:lt2>
      <a:accent1>
        <a:srgbClr val="4D7DB7"/>
      </a:accent1>
      <a:accent2>
        <a:srgbClr val="FFC000"/>
      </a:accent2>
      <a:accent3>
        <a:srgbClr val="E2CFBB"/>
      </a:accent3>
      <a:accent4>
        <a:srgbClr val="2C4B70"/>
      </a:accent4>
      <a:accent5>
        <a:srgbClr val="3C6496"/>
      </a:accent5>
      <a:accent6>
        <a:srgbClr val="A17344"/>
      </a:accent6>
      <a:hlink>
        <a:srgbClr val="BF9000"/>
      </a:hlink>
      <a:folHlink>
        <a:srgbClr val="4D7DB7"/>
      </a:folHlink>
    </a:clrScheme>
    <a:fontScheme name="Rewway">
      <a:majorFont>
        <a:latin typeface="Calibri"/>
        <a:ea typeface=""/>
        <a:cs typeface=""/>
      </a:majorFont>
      <a:minorFont>
        <a:latin typeface="Calibri"/>
        <a:ea typeface=""/>
        <a:cs typeface=""/>
      </a:minorFont>
    </a:fontScheme>
    <a:fmtScheme name="Subtile Körper">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a:themeElements>
    <a:clrScheme name="REWWay">
      <a:dk1>
        <a:srgbClr val="323F4F"/>
      </a:dk1>
      <a:lt1>
        <a:srgbClr val="FFFFFF"/>
      </a:lt1>
      <a:dk2>
        <a:srgbClr val="3C6496"/>
      </a:dk2>
      <a:lt2>
        <a:srgbClr val="F0ECE8"/>
      </a:lt2>
      <a:accent1>
        <a:srgbClr val="4D7DB7"/>
      </a:accent1>
      <a:accent2>
        <a:srgbClr val="FFC000"/>
      </a:accent2>
      <a:accent3>
        <a:srgbClr val="E2CFBB"/>
      </a:accent3>
      <a:accent4>
        <a:srgbClr val="2C4B70"/>
      </a:accent4>
      <a:accent5>
        <a:srgbClr val="3C6496"/>
      </a:accent5>
      <a:accent6>
        <a:srgbClr val="A17344"/>
      </a:accent6>
      <a:hlink>
        <a:srgbClr val="BF9000"/>
      </a:hlink>
      <a:folHlink>
        <a:srgbClr val="4D7DB7"/>
      </a:folHlink>
    </a:clrScheme>
    <a:fontScheme name="Rewway">
      <a:majorFont>
        <a:latin typeface="Calibri"/>
        <a:ea typeface=""/>
        <a:cs typeface=""/>
      </a:majorFont>
      <a:minorFont>
        <a:latin typeface="Calibri"/>
        <a:ea typeface=""/>
        <a:cs typeface=""/>
      </a:minorFont>
    </a:fontScheme>
    <a:fmtScheme name="Subtile Körper">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0.xml><?xml version="1.0" encoding="utf-8"?>
<a:theme xmlns:a="http://schemas.openxmlformats.org/drawingml/2006/main" name="Office">
  <a:themeElements>
    <a:clrScheme name="REWWay">
      <a:dk1>
        <a:srgbClr val="323F4F"/>
      </a:dk1>
      <a:lt1>
        <a:srgbClr val="FFFFFF"/>
      </a:lt1>
      <a:dk2>
        <a:srgbClr val="3C6496"/>
      </a:dk2>
      <a:lt2>
        <a:srgbClr val="F0ECE8"/>
      </a:lt2>
      <a:accent1>
        <a:srgbClr val="4D7DB7"/>
      </a:accent1>
      <a:accent2>
        <a:srgbClr val="FFC000"/>
      </a:accent2>
      <a:accent3>
        <a:srgbClr val="E2CFBB"/>
      </a:accent3>
      <a:accent4>
        <a:srgbClr val="2C4B70"/>
      </a:accent4>
      <a:accent5>
        <a:srgbClr val="3C6496"/>
      </a:accent5>
      <a:accent6>
        <a:srgbClr val="A17344"/>
      </a:accent6>
      <a:hlink>
        <a:srgbClr val="BF9000"/>
      </a:hlink>
      <a:folHlink>
        <a:srgbClr val="4D7DB7"/>
      </a:folHlink>
    </a:clrScheme>
    <a:fontScheme name="Rewway">
      <a:majorFont>
        <a:latin typeface="Calibri"/>
        <a:ea typeface=""/>
        <a:cs typeface=""/>
      </a:majorFont>
      <a:minorFont>
        <a:latin typeface="Calibri"/>
        <a:ea typeface=""/>
        <a:cs typeface=""/>
      </a:minorFont>
    </a:fontScheme>
    <a:fmtScheme name="Subtile Körper">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kument" ma:contentTypeID="0x01010032EDFD563944E2459091C4D47FD5B955" ma:contentTypeVersion="13" ma:contentTypeDescription="Ein neues Dokument erstellen." ma:contentTypeScope="" ma:versionID="33bcd7d1120361c940181a1da049c6ff">
  <xsd:schema xmlns:xsd="http://www.w3.org/2001/XMLSchema" xmlns:xs="http://www.w3.org/2001/XMLSchema" xmlns:p="http://schemas.microsoft.com/office/2006/metadata/properties" xmlns:ns2="b72286a9-1a81-47a3-b7d4-6a652023a0d9" xmlns:ns3="772bd9cd-eaa2-4993-a042-72d81139fe46" targetNamespace="http://schemas.microsoft.com/office/2006/metadata/properties" ma:root="true" ma:fieldsID="88e8e430062162be852b0d715196b6eb" ns2:_="" ns3:_="">
    <xsd:import namespace="b72286a9-1a81-47a3-b7d4-6a652023a0d9"/>
    <xsd:import namespace="772bd9cd-eaa2-4993-a042-72d81139fe46"/>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element ref="ns2:MediaServiceBillingMetadata" minOccurs="0"/>
                <xsd:element ref="ns2:lcf76f155ced4ddcb4097134ff3c332f" minOccurs="0"/>
                <xsd:element ref="ns3:TaxCatchAll" minOccurs="0"/>
                <xsd:element ref="ns2:MediaServiceOCR"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2286a9-1a81-47a3-b7d4-6a652023a0d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BillingMetadata" ma:index="15" nillable="true" ma:displayName="MediaServiceBillingMetadata" ma:hidden="true" ma:internalName="MediaServiceBillingMetadata" ma:readOnly="true">
      <xsd:simpleType>
        <xsd:restriction base="dms:Note"/>
      </xsd:simpleType>
    </xsd:element>
    <xsd:element name="lcf76f155ced4ddcb4097134ff3c332f" ma:index="17" nillable="true" ma:taxonomy="true" ma:internalName="lcf76f155ced4ddcb4097134ff3c332f" ma:taxonomyFieldName="MediaServiceImageTags" ma:displayName="Bildmarkierungen" ma:readOnly="false" ma:fieldId="{5cf76f15-5ced-4ddc-b409-7134ff3c332f}" ma:taxonomyMulti="true" ma:sspId="a2e14edc-2e9f-4b21-b65e-57679073259b"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72bd9cd-eaa2-4993-a042-72d81139fe46"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4357c471-726d-4aed-97b5-b1a239b092bd}" ma:internalName="TaxCatchAll" ma:showField="CatchAllData" ma:web="772bd9cd-eaa2-4993-a042-72d81139fe46">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haltstyp"/>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772bd9cd-eaa2-4993-a042-72d81139fe46" xsi:nil="true"/>
    <lcf76f155ced4ddcb4097134ff3c332f xmlns="b72286a9-1a81-47a3-b7d4-6a652023a0d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2684858E-2449-4937-8C63-DD7EF5E8844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2286a9-1a81-47a3-b7d4-6a652023a0d9"/>
    <ds:schemaRef ds:uri="772bd9cd-eaa2-4993-a042-72d81139fe4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2EB72645-50DB-44AF-ADE4-5C4EB7527D81}">
  <ds:schemaRefs>
    <ds:schemaRef ds:uri="http://schemas.microsoft.com/sharepoint/v3/contenttype/forms"/>
  </ds:schemaRefs>
</ds:datastoreItem>
</file>

<file path=customXml/itemProps3.xml><?xml version="1.0" encoding="utf-8"?>
<ds:datastoreItem xmlns:ds="http://schemas.openxmlformats.org/officeDocument/2006/customXml" ds:itemID="{9E815920-D3AD-4697-8C6E-394AC097943D}">
  <ds:schemaRefs>
    <ds:schemaRef ds:uri="http://schemas.microsoft.com/office/2006/metadata/properties"/>
    <ds:schemaRef ds:uri="http://schemas.microsoft.com/office/infopath/2007/PartnerControls"/>
    <ds:schemaRef ds:uri="772bd9cd-eaa2-4993-a042-72d81139fe46"/>
    <ds:schemaRef ds:uri="b72286a9-1a81-47a3-b7d4-6a652023a0d9"/>
  </ds:schemaRefs>
</ds:datastoreItem>
</file>

<file path=docProps/app.xml><?xml version="1.0" encoding="utf-8"?>
<Properties xmlns="http://schemas.openxmlformats.org/officeDocument/2006/extended-properties" xmlns:vt="http://schemas.openxmlformats.org/officeDocument/2006/docPropsVTypes">
  <Template>Office Theme</Template>
  <TotalTime>0</TotalTime>
  <Words>15835</Words>
  <Application>Microsoft Office PowerPoint</Application>
  <PresentationFormat>Breitbild</PresentationFormat>
  <Paragraphs>1521</Paragraphs>
  <Slides>75</Slides>
  <Notes>67</Notes>
  <HiddenSlides>0</HiddenSlides>
  <MMClips>4</MMClips>
  <ScaleCrop>false</ScaleCrop>
  <HeadingPairs>
    <vt:vector size="6" baseType="variant">
      <vt:variant>
        <vt:lpstr>Verwendete Schriftarten</vt:lpstr>
      </vt:variant>
      <vt:variant>
        <vt:i4>7</vt:i4>
      </vt:variant>
      <vt:variant>
        <vt:lpstr>Design</vt:lpstr>
      </vt:variant>
      <vt:variant>
        <vt:i4>1</vt:i4>
      </vt:variant>
      <vt:variant>
        <vt:lpstr>Folientitel</vt:lpstr>
      </vt:variant>
      <vt:variant>
        <vt:i4>75</vt:i4>
      </vt:variant>
    </vt:vector>
  </HeadingPairs>
  <TitlesOfParts>
    <vt:vector size="83" baseType="lpstr">
      <vt:lpstr>Arial</vt:lpstr>
      <vt:lpstr>Calibri</vt:lpstr>
      <vt:lpstr>Corbel</vt:lpstr>
      <vt:lpstr>Didact Gothic</vt:lpstr>
      <vt:lpstr>inherit</vt:lpstr>
      <vt:lpstr>Oswald</vt:lpstr>
      <vt:lpstr>Söhne</vt:lpstr>
      <vt:lpstr>Office</vt:lpstr>
      <vt:lpstr>Europäische Wasserstraßen: Strukturen, Bedeutung und die Rolle der Donau </vt:lpstr>
      <vt:lpstr>Wie man am besten mit diesem Lehrmaterial arbeitet</vt:lpstr>
      <vt:lpstr>Lernziele und Zielgruppen</vt:lpstr>
      <vt:lpstr>Interaktives Video</vt:lpstr>
      <vt:lpstr>PowerPoint-Präsentation</vt:lpstr>
      <vt:lpstr>Was ist eine Wasserstraße?</vt:lpstr>
      <vt:lpstr>Ökosystem Fließgewässer</vt:lpstr>
      <vt:lpstr>Fluss &amp; Kanal</vt:lpstr>
      <vt:lpstr>Fluss &amp; Kanal</vt:lpstr>
      <vt:lpstr>Bach, Kanal, Fluss oder Strom?</vt:lpstr>
      <vt:lpstr>Fließgewässer als Wirtschaftsraum</vt:lpstr>
      <vt:lpstr>Wasserstraßen als Verkehrs- und Transportweg</vt:lpstr>
      <vt:lpstr>Binnenschiffe</vt:lpstr>
      <vt:lpstr>Güterverkehr auf Wasserstraßen - Donauschifffahrt</vt:lpstr>
      <vt:lpstr>Donauschifffahrt: Spezifischer Energieverbrauch</vt:lpstr>
      <vt:lpstr>Externe Kosten des Verkehrs</vt:lpstr>
      <vt:lpstr>Externe Kosten des Verkehrs – Verkehrsträgervergleich</vt:lpstr>
      <vt:lpstr>Think-Pair-Share: Binnenschiff – unterschätzter Klimaschützer?</vt:lpstr>
      <vt:lpstr>Wasserstraßen-Infrastruktur</vt:lpstr>
      <vt:lpstr>Fahrrinne</vt:lpstr>
      <vt:lpstr>Schleusen</vt:lpstr>
      <vt:lpstr>Video „Schleusenvorgang Übersicht“ </vt:lpstr>
      <vt:lpstr>Bücken</vt:lpstr>
      <vt:lpstr>Video Brückendurchfahrt</vt:lpstr>
      <vt:lpstr>Umschlagsmöglichkeiten</vt:lpstr>
      <vt:lpstr>Hinterland(verkehr) </vt:lpstr>
      <vt:lpstr>Instandhaltung von Wasserstraßen</vt:lpstr>
      <vt:lpstr>Verfügbarkeit – am Beispiel Donau</vt:lpstr>
      <vt:lpstr>Hochwasser</vt:lpstr>
      <vt:lpstr>Niederwasser</vt:lpstr>
      <vt:lpstr>Entwicklungstrends in der Binnenschifffahrt</vt:lpstr>
      <vt:lpstr>Europäische Wasserstraßen </vt:lpstr>
      <vt:lpstr>Wasserstraßennetz in Europa</vt:lpstr>
      <vt:lpstr>Wasserstraßennetz in Europa</vt:lpstr>
      <vt:lpstr>Güterverkehr in Österreich und Europa (Modal Split)</vt:lpstr>
      <vt:lpstr>Best Practice Wasserstraße: Niederlande</vt:lpstr>
      <vt:lpstr>Güterverkehr mit dem Binnenschiff</vt:lpstr>
      <vt:lpstr>Infrastruktur als entscheidender Faktor </vt:lpstr>
      <vt:lpstr>Transportplanung mit der Logistify-App</vt:lpstr>
      <vt:lpstr>Klassifizierung von Wasserstraßen </vt:lpstr>
      <vt:lpstr>Kernkorridore TEN-T (I)</vt:lpstr>
      <vt:lpstr>Kernkorridore TEN-T (II)</vt:lpstr>
      <vt:lpstr>Vergleich Donau &amp; Rhein</vt:lpstr>
      <vt:lpstr>Der Rhein</vt:lpstr>
      <vt:lpstr>Die Donau</vt:lpstr>
      <vt:lpstr>Donau und Rhein: Verlauf</vt:lpstr>
      <vt:lpstr>Rhein-Main-Donau Korridor</vt:lpstr>
      <vt:lpstr>Deutsche Kanäle</vt:lpstr>
      <vt:lpstr>Die Seine</vt:lpstr>
      <vt:lpstr>Russland</vt:lpstr>
      <vt:lpstr>Europäische Häfen</vt:lpstr>
      <vt:lpstr>Hafen Rotterdam</vt:lpstr>
      <vt:lpstr>Der Duisburger Hafen</vt:lpstr>
      <vt:lpstr>Duisport Video</vt:lpstr>
      <vt:lpstr>Hamburger Hafen</vt:lpstr>
      <vt:lpstr>Hafen Constanța</vt:lpstr>
      <vt:lpstr>Wasserstraße Donau </vt:lpstr>
      <vt:lpstr>Bevölkerung im Donaukorridor</vt:lpstr>
      <vt:lpstr>Güterverkehr auf der gesamten Donau (2023)</vt:lpstr>
      <vt:lpstr>Bedeutung der Donauschifffahrt in Österreich</vt:lpstr>
      <vt:lpstr>Transportvolumen auf der Donau</vt:lpstr>
      <vt:lpstr>Donauverkehr nach Gütersegment</vt:lpstr>
      <vt:lpstr>High &amp; Heavy Transporte auf der Donau</vt:lpstr>
      <vt:lpstr>High &amp; Heavy Transport</vt:lpstr>
      <vt:lpstr>Rechtlicher Rahmen: Die Belgrader Konvention</vt:lpstr>
      <vt:lpstr>Rechtlicher Rahmen: Die Belgrader Konvention</vt:lpstr>
      <vt:lpstr>Expert:innenrunde zur Donau</vt:lpstr>
      <vt:lpstr>Tourismus auf der Donau</vt:lpstr>
      <vt:lpstr>Passagiere auf der österreichischen Donau (2024)</vt:lpstr>
      <vt:lpstr>Danke für eure Aufmerksamkeit!</vt:lpstr>
      <vt:lpstr>Zusatzinformationen für Lehrkräfte</vt:lpstr>
      <vt:lpstr>Zusatzinformationen für Lehrkräfte</vt:lpstr>
      <vt:lpstr>Quellenverzeichnis I</vt:lpstr>
      <vt:lpstr>Quellenverzeichnis II</vt:lpstr>
      <vt:lpstr>Quellenverzeichnis III</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PowerPoint-Präsentation</dc:title>
  <dc:creator>Hadam Jana</dc:creator>
  <cp:lastModifiedBy>Pum Christina</cp:lastModifiedBy>
  <cp:revision>2</cp:revision>
  <dcterms:created xsi:type="dcterms:W3CDTF">2025-05-07T05:53:33Z</dcterms:created>
  <dcterms:modified xsi:type="dcterms:W3CDTF">2026-06-02T05:55:39Z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0x01010032EDFD563944E2459091C4D47FD5B955</vt:lpwstr>
  </property>
  <property fmtid="{D5CDD505-2E9C-101B-9397-08002B2CF9AE}" pid="3" name="MediaServiceImageTags">
    <vt:lpwstr/>
  </property>
</Properties>
</file>