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47"/>
  </p:notesMasterIdLst>
  <p:handoutMasterIdLst>
    <p:handoutMasterId r:id="rId48"/>
  </p:handoutMasterIdLst>
  <p:sldIdLst>
    <p:sldId id="268" r:id="rId5"/>
    <p:sldId id="276" r:id="rId6"/>
    <p:sldId id="277" r:id="rId7"/>
    <p:sldId id="278" r:id="rId8"/>
    <p:sldId id="269" r:id="rId9"/>
    <p:sldId id="273" r:id="rId10"/>
    <p:sldId id="2337" r:id="rId11"/>
    <p:sldId id="2348" r:id="rId12"/>
    <p:sldId id="2359" r:id="rId13"/>
    <p:sldId id="2355" r:id="rId14"/>
    <p:sldId id="2356" r:id="rId15"/>
    <p:sldId id="2358" r:id="rId16"/>
    <p:sldId id="259" r:id="rId17"/>
    <p:sldId id="2364" r:id="rId18"/>
    <p:sldId id="2362" r:id="rId19"/>
    <p:sldId id="2365" r:id="rId20"/>
    <p:sldId id="2366" r:id="rId21"/>
    <p:sldId id="2363" r:id="rId22"/>
    <p:sldId id="2374" r:id="rId23"/>
    <p:sldId id="2367" r:id="rId24"/>
    <p:sldId id="2368" r:id="rId25"/>
    <p:sldId id="2369" r:id="rId26"/>
    <p:sldId id="2370" r:id="rId27"/>
    <p:sldId id="2371" r:id="rId28"/>
    <p:sldId id="2372" r:id="rId29"/>
    <p:sldId id="2373" r:id="rId30"/>
    <p:sldId id="2375" r:id="rId31"/>
    <p:sldId id="2376" r:id="rId32"/>
    <p:sldId id="2377" r:id="rId33"/>
    <p:sldId id="2378" r:id="rId34"/>
    <p:sldId id="2379" r:id="rId35"/>
    <p:sldId id="2385" r:id="rId36"/>
    <p:sldId id="2382" r:id="rId37"/>
    <p:sldId id="2380" r:id="rId38"/>
    <p:sldId id="2387" r:id="rId39"/>
    <p:sldId id="2381" r:id="rId40"/>
    <p:sldId id="2383" r:id="rId41"/>
    <p:sldId id="2384" r:id="rId42"/>
    <p:sldId id="2386" r:id="rId43"/>
    <p:sldId id="289" r:id="rId44"/>
    <p:sldId id="288" r:id="rId45"/>
    <p:sldId id="2331" r:id="rId46"/>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Agenda" id="{8F2D7CEC-BB83-4743-ADDB-39626032455D}">
          <p14:sldIdLst>
            <p14:sldId id="268"/>
            <p14:sldId id="276"/>
            <p14:sldId id="277"/>
            <p14:sldId id="278"/>
            <p14:sldId id="269"/>
          </p14:sldIdLst>
        </p14:section>
        <p14:section name="Berufe in der Logistik" id="{1DEC3E3E-6CA0-47FB-A34E-64AEC245635D}">
          <p14:sldIdLst>
            <p14:sldId id="273"/>
            <p14:sldId id="2337"/>
            <p14:sldId id="2348"/>
            <p14:sldId id="2359"/>
            <p14:sldId id="2355"/>
            <p14:sldId id="2356"/>
            <p14:sldId id="2358"/>
          </p14:sldIdLst>
        </p14:section>
        <p14:section name="Arbeiten am Wasser" id="{ED6ABA1D-A582-4099-A673-F59E89F377BD}">
          <p14:sldIdLst>
            <p14:sldId id="259"/>
            <p14:sldId id="2364"/>
            <p14:sldId id="2362"/>
            <p14:sldId id="2365"/>
            <p14:sldId id="2366"/>
            <p14:sldId id="2363"/>
            <p14:sldId id="2374"/>
            <p14:sldId id="2367"/>
            <p14:sldId id="2368"/>
            <p14:sldId id="2369"/>
            <p14:sldId id="2370"/>
            <p14:sldId id="2371"/>
            <p14:sldId id="2372"/>
            <p14:sldId id="2373"/>
          </p14:sldIdLst>
        </p14:section>
        <p14:section name="Zukunftsberufe" id="{AB17CB0A-7C1A-4AC9-A444-032EF7A6A73B}">
          <p14:sldIdLst>
            <p14:sldId id="2375"/>
            <p14:sldId id="2376"/>
            <p14:sldId id="2377"/>
            <p14:sldId id="2378"/>
            <p14:sldId id="2379"/>
            <p14:sldId id="2385"/>
            <p14:sldId id="2382"/>
            <p14:sldId id="2380"/>
            <p14:sldId id="2387"/>
            <p14:sldId id="2381"/>
            <p14:sldId id="2383"/>
            <p14:sldId id="2384"/>
            <p14:sldId id="2386"/>
            <p14:sldId id="289"/>
            <p14:sldId id="288"/>
            <p14:sldId id="2331"/>
          </p14:sldIdLst>
        </p14:section>
      </p14:section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ECAF"/>
    <a:srgbClr val="3C6496"/>
    <a:srgbClr val="000000"/>
    <a:srgbClr val="5885BC"/>
    <a:srgbClr val="2D4C71"/>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4D0508-D4FD-4066-BAB5-15144AB6D64F}" v="67" dt="2026-07-01T09:01:57.171"/>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FECB4D8-DB02-4DC6-A0A2-4F2EBAE1DC90}" styleName="Mittlere Formatvorlage 1 - Akz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ittlere Formatvorlage 1 - Akz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3" d="100"/>
          <a:sy n="143" d="100"/>
        </p:scale>
        <p:origin x="852"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55"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vu Arianne-Maria" userId="af5d2200-5f3b-46b2-a781-76495b03a7ed" providerId="ADAL" clId="{6EA6C15D-B5D0-44C5-ABF5-BB0081734CE0}"/>
    <pc:docChg chg="undo custSel modSld">
      <pc:chgData name="Savu Arianne-Maria" userId="af5d2200-5f3b-46b2-a781-76495b03a7ed" providerId="ADAL" clId="{6EA6C15D-B5D0-44C5-ABF5-BB0081734CE0}" dt="2026-06-24T09:44:47.688" v="2482" actId="20577"/>
      <pc:docMkLst>
        <pc:docMk/>
      </pc:docMkLst>
      <pc:sldChg chg="modSp mod">
        <pc:chgData name="Savu Arianne-Maria" userId="af5d2200-5f3b-46b2-a781-76495b03a7ed" providerId="ADAL" clId="{6EA6C15D-B5D0-44C5-ABF5-BB0081734CE0}" dt="2026-06-18T12:05:09.300" v="365" actId="14100"/>
        <pc:sldMkLst>
          <pc:docMk/>
          <pc:sldMk cId="364822707" sldId="259"/>
        </pc:sldMkLst>
        <pc:spChg chg="mod">
          <ac:chgData name="Savu Arianne-Maria" userId="af5d2200-5f3b-46b2-a781-76495b03a7ed" providerId="ADAL" clId="{6EA6C15D-B5D0-44C5-ABF5-BB0081734CE0}" dt="2026-06-18T12:05:09.300" v="365" actId="14100"/>
          <ac:spMkLst>
            <pc:docMk/>
            <pc:sldMk cId="364822707" sldId="259"/>
            <ac:spMk id="8" creationId="{B692BE69-1B05-4ABB-98F2-A282EF963262}"/>
          </ac:spMkLst>
        </pc:spChg>
      </pc:sldChg>
      <pc:sldChg chg="modSp mod">
        <pc:chgData name="Savu Arianne-Maria" userId="af5d2200-5f3b-46b2-a781-76495b03a7ed" providerId="ADAL" clId="{6EA6C15D-B5D0-44C5-ABF5-BB0081734CE0}" dt="2026-06-18T11:03:40.555" v="2" actId="14100"/>
        <pc:sldMkLst>
          <pc:docMk/>
          <pc:sldMk cId="2818216577" sldId="268"/>
        </pc:sldMkLst>
        <pc:spChg chg="mod">
          <ac:chgData name="Savu Arianne-Maria" userId="af5d2200-5f3b-46b2-a781-76495b03a7ed" providerId="ADAL" clId="{6EA6C15D-B5D0-44C5-ABF5-BB0081734CE0}" dt="2026-06-18T11:03:40.555" v="2" actId="14100"/>
          <ac:spMkLst>
            <pc:docMk/>
            <pc:sldMk cId="2818216577" sldId="268"/>
            <ac:spMk id="5" creationId="{FDC3F7F4-9A05-4D69-87F5-695C7E9B71F0}"/>
          </ac:spMkLst>
        </pc:spChg>
        <pc:spChg chg="mod">
          <ac:chgData name="Savu Arianne-Maria" userId="af5d2200-5f3b-46b2-a781-76495b03a7ed" providerId="ADAL" clId="{6EA6C15D-B5D0-44C5-ABF5-BB0081734CE0}" dt="2026-06-18T11:02:37.781" v="0"/>
          <ac:spMkLst>
            <pc:docMk/>
            <pc:sldMk cId="2818216577" sldId="268"/>
            <ac:spMk id="6" creationId="{F1DF8EF6-1EEF-4ED2-BD51-9744B08F9213}"/>
          </ac:spMkLst>
        </pc:spChg>
      </pc:sldChg>
      <pc:sldChg chg="modSp mod">
        <pc:chgData name="Savu Arianne-Maria" userId="af5d2200-5f3b-46b2-a781-76495b03a7ed" providerId="ADAL" clId="{6EA6C15D-B5D0-44C5-ABF5-BB0081734CE0}" dt="2026-06-18T11:16:59.002" v="69" actId="20577"/>
        <pc:sldMkLst>
          <pc:docMk/>
          <pc:sldMk cId="3364259762" sldId="269"/>
        </pc:sldMkLst>
        <pc:spChg chg="mod">
          <ac:chgData name="Savu Arianne-Maria" userId="af5d2200-5f3b-46b2-a781-76495b03a7ed" providerId="ADAL" clId="{6EA6C15D-B5D0-44C5-ABF5-BB0081734CE0}" dt="2026-06-18T11:16:42.235" v="62"/>
          <ac:spMkLst>
            <pc:docMk/>
            <pc:sldMk cId="3364259762" sldId="269"/>
            <ac:spMk id="7" creationId="{8A269C97-6D62-2E88-DD45-9223E0B24063}"/>
          </ac:spMkLst>
        </pc:spChg>
        <pc:spChg chg="mod">
          <ac:chgData name="Savu Arianne-Maria" userId="af5d2200-5f3b-46b2-a781-76495b03a7ed" providerId="ADAL" clId="{6EA6C15D-B5D0-44C5-ABF5-BB0081734CE0}" dt="2026-06-18T11:16:59.002" v="69" actId="20577"/>
          <ac:spMkLst>
            <pc:docMk/>
            <pc:sldMk cId="3364259762" sldId="269"/>
            <ac:spMk id="10" creationId="{FC7F4AE3-EDBE-4CEE-96E8-87FB45479E93}"/>
          </ac:spMkLst>
        </pc:spChg>
        <pc:graphicFrameChg chg="mod">
          <ac:chgData name="Savu Arianne-Maria" userId="af5d2200-5f3b-46b2-a781-76495b03a7ed" providerId="ADAL" clId="{6EA6C15D-B5D0-44C5-ABF5-BB0081734CE0}" dt="2026-06-18T11:16:51.816" v="64" actId="1076"/>
          <ac:graphicFrameMkLst>
            <pc:docMk/>
            <pc:sldMk cId="3364259762" sldId="269"/>
            <ac:graphicFrameMk id="6" creationId="{64D2BE85-7569-4FC7-BDDE-177591A05233}"/>
          </ac:graphicFrameMkLst>
        </pc:graphicFrameChg>
      </pc:sldChg>
      <pc:sldChg chg="modSp mod">
        <pc:chgData name="Savu Arianne-Maria" userId="af5d2200-5f3b-46b2-a781-76495b03a7ed" providerId="ADAL" clId="{6EA6C15D-B5D0-44C5-ABF5-BB0081734CE0}" dt="2026-06-18T11:17:46.586" v="70"/>
        <pc:sldMkLst>
          <pc:docMk/>
          <pc:sldMk cId="2059957767" sldId="273"/>
        </pc:sldMkLst>
        <pc:spChg chg="mod">
          <ac:chgData name="Savu Arianne-Maria" userId="af5d2200-5f3b-46b2-a781-76495b03a7ed" providerId="ADAL" clId="{6EA6C15D-B5D0-44C5-ABF5-BB0081734CE0}" dt="2026-06-18T11:17:46.586" v="70"/>
          <ac:spMkLst>
            <pc:docMk/>
            <pc:sldMk cId="2059957767" sldId="273"/>
            <ac:spMk id="3" creationId="{4B4D1467-072E-4678-8872-2D13D16653EE}"/>
          </ac:spMkLst>
        </pc:spChg>
      </pc:sldChg>
      <pc:sldChg chg="modSp mod">
        <pc:chgData name="Savu Arianne-Maria" userId="af5d2200-5f3b-46b2-a781-76495b03a7ed" providerId="ADAL" clId="{6EA6C15D-B5D0-44C5-ABF5-BB0081734CE0}" dt="2026-06-18T11:07:07.770" v="20" actId="20577"/>
        <pc:sldMkLst>
          <pc:docMk/>
          <pc:sldMk cId="2797899128" sldId="276"/>
        </pc:sldMkLst>
        <pc:spChg chg="mod">
          <ac:chgData name="Savu Arianne-Maria" userId="af5d2200-5f3b-46b2-a781-76495b03a7ed" providerId="ADAL" clId="{6EA6C15D-B5D0-44C5-ABF5-BB0081734CE0}" dt="2026-06-18T11:04:57.068" v="4"/>
          <ac:spMkLst>
            <pc:docMk/>
            <pc:sldMk cId="2797899128" sldId="276"/>
            <ac:spMk id="2" creationId="{A12EA179-76BB-A1CD-CCC3-2BB72FC23D21}"/>
          </ac:spMkLst>
        </pc:spChg>
        <pc:spChg chg="mod">
          <ac:chgData name="Savu Arianne-Maria" userId="af5d2200-5f3b-46b2-a781-76495b03a7ed" providerId="ADAL" clId="{6EA6C15D-B5D0-44C5-ABF5-BB0081734CE0}" dt="2026-06-18T11:06:55.993" v="15" actId="20577"/>
          <ac:spMkLst>
            <pc:docMk/>
            <pc:sldMk cId="2797899128" sldId="276"/>
            <ac:spMk id="3" creationId="{DCFA72EE-9795-142E-AA2D-DCDF0AAD260F}"/>
          </ac:spMkLst>
        </pc:spChg>
        <pc:spChg chg="mod">
          <ac:chgData name="Savu Arianne-Maria" userId="af5d2200-5f3b-46b2-a781-76495b03a7ed" providerId="ADAL" clId="{6EA6C15D-B5D0-44C5-ABF5-BB0081734CE0}" dt="2026-06-18T11:07:07.770" v="20" actId="20577"/>
          <ac:spMkLst>
            <pc:docMk/>
            <pc:sldMk cId="2797899128" sldId="276"/>
            <ac:spMk id="4" creationId="{D214CAD0-B5AC-10B9-AA9B-AD2714EE190E}"/>
          </ac:spMkLst>
        </pc:spChg>
        <pc:spChg chg="mod">
          <ac:chgData name="Savu Arianne-Maria" userId="af5d2200-5f3b-46b2-a781-76495b03a7ed" providerId="ADAL" clId="{6EA6C15D-B5D0-44C5-ABF5-BB0081734CE0}" dt="2026-06-18T11:04:44.741" v="3"/>
          <ac:spMkLst>
            <pc:docMk/>
            <pc:sldMk cId="2797899128" sldId="276"/>
            <ac:spMk id="9" creationId="{F8C65F85-1282-1C63-61E0-AEBA624227A5}"/>
          </ac:spMkLst>
        </pc:spChg>
      </pc:sldChg>
      <pc:sldChg chg="modSp mod">
        <pc:chgData name="Savu Arianne-Maria" userId="af5d2200-5f3b-46b2-a781-76495b03a7ed" providerId="ADAL" clId="{6EA6C15D-B5D0-44C5-ABF5-BB0081734CE0}" dt="2026-06-18T11:12:43.821" v="45" actId="20577"/>
        <pc:sldMkLst>
          <pc:docMk/>
          <pc:sldMk cId="1665795758" sldId="277"/>
        </pc:sldMkLst>
        <pc:spChg chg="mod">
          <ac:chgData name="Savu Arianne-Maria" userId="af5d2200-5f3b-46b2-a781-76495b03a7ed" providerId="ADAL" clId="{6EA6C15D-B5D0-44C5-ABF5-BB0081734CE0}" dt="2026-06-18T11:08:50.054" v="22"/>
          <ac:spMkLst>
            <pc:docMk/>
            <pc:sldMk cId="1665795758" sldId="277"/>
            <ac:spMk id="2" creationId="{646168B9-6573-A0A5-B91B-E4A50E53D0B8}"/>
          </ac:spMkLst>
        </pc:spChg>
        <pc:spChg chg="mod">
          <ac:chgData name="Savu Arianne-Maria" userId="af5d2200-5f3b-46b2-a781-76495b03a7ed" providerId="ADAL" clId="{6EA6C15D-B5D0-44C5-ABF5-BB0081734CE0}" dt="2026-06-18T11:12:43.821" v="45" actId="20577"/>
          <ac:spMkLst>
            <pc:docMk/>
            <pc:sldMk cId="1665795758" sldId="277"/>
            <ac:spMk id="3" creationId="{1F959BDB-30E6-819F-8559-AB95A5C80D00}"/>
          </ac:spMkLst>
        </pc:spChg>
        <pc:spChg chg="mod">
          <ac:chgData name="Savu Arianne-Maria" userId="af5d2200-5f3b-46b2-a781-76495b03a7ed" providerId="ADAL" clId="{6EA6C15D-B5D0-44C5-ABF5-BB0081734CE0}" dt="2026-06-18T11:11:41.225" v="44" actId="20577"/>
          <ac:spMkLst>
            <pc:docMk/>
            <pc:sldMk cId="1665795758" sldId="277"/>
            <ac:spMk id="4" creationId="{4F44904E-94B9-F009-3FA9-F67C679FD3FE}"/>
          </ac:spMkLst>
        </pc:spChg>
        <pc:spChg chg="mod">
          <ac:chgData name="Savu Arianne-Maria" userId="af5d2200-5f3b-46b2-a781-76495b03a7ed" providerId="ADAL" clId="{6EA6C15D-B5D0-44C5-ABF5-BB0081734CE0}" dt="2026-06-18T11:08:33.414" v="21"/>
          <ac:spMkLst>
            <pc:docMk/>
            <pc:sldMk cId="1665795758" sldId="277"/>
            <ac:spMk id="7" creationId="{B069BA6A-B5BD-A8D0-F6D9-F2AA0206FD51}"/>
          </ac:spMkLst>
        </pc:spChg>
      </pc:sldChg>
      <pc:sldChg chg="modSp mod modNotesTx">
        <pc:chgData name="Savu Arianne-Maria" userId="af5d2200-5f3b-46b2-a781-76495b03a7ed" providerId="ADAL" clId="{6EA6C15D-B5D0-44C5-ABF5-BB0081734CE0}" dt="2026-06-18T11:15:24.938" v="61" actId="20577"/>
        <pc:sldMkLst>
          <pc:docMk/>
          <pc:sldMk cId="3879222558" sldId="278"/>
        </pc:sldMkLst>
        <pc:spChg chg="mod">
          <ac:chgData name="Savu Arianne-Maria" userId="af5d2200-5f3b-46b2-a781-76495b03a7ed" providerId="ADAL" clId="{6EA6C15D-B5D0-44C5-ABF5-BB0081734CE0}" dt="2026-06-18T11:14:35.611" v="58" actId="20577"/>
          <ac:spMkLst>
            <pc:docMk/>
            <pc:sldMk cId="3879222558" sldId="278"/>
            <ac:spMk id="2" creationId="{686931D3-9826-C07F-E21B-5878DAE62CEA}"/>
          </ac:spMkLst>
        </pc:spChg>
        <pc:spChg chg="mod">
          <ac:chgData name="Savu Arianne-Maria" userId="af5d2200-5f3b-46b2-a781-76495b03a7ed" providerId="ADAL" clId="{6EA6C15D-B5D0-44C5-ABF5-BB0081734CE0}" dt="2026-06-18T11:13:31.410" v="46"/>
          <ac:spMkLst>
            <pc:docMk/>
            <pc:sldMk cId="3879222558" sldId="278"/>
            <ac:spMk id="3" creationId="{97009B8C-F472-5596-7540-31CFB140B9CA}"/>
          </ac:spMkLst>
        </pc:spChg>
        <pc:spChg chg="mod">
          <ac:chgData name="Savu Arianne-Maria" userId="af5d2200-5f3b-46b2-a781-76495b03a7ed" providerId="ADAL" clId="{6EA6C15D-B5D0-44C5-ABF5-BB0081734CE0}" dt="2026-06-18T11:13:41.236" v="47"/>
          <ac:spMkLst>
            <pc:docMk/>
            <pc:sldMk cId="3879222558" sldId="278"/>
            <ac:spMk id="5" creationId="{D77A4CC7-DCC5-A93A-2AD0-AAC8289ECCF4}"/>
          </ac:spMkLst>
        </pc:spChg>
        <pc:spChg chg="mod">
          <ac:chgData name="Savu Arianne-Maria" userId="af5d2200-5f3b-46b2-a781-76495b03a7ed" providerId="ADAL" clId="{6EA6C15D-B5D0-44C5-ABF5-BB0081734CE0}" dt="2026-06-18T11:14:28.627" v="53" actId="20577"/>
          <ac:spMkLst>
            <pc:docMk/>
            <pc:sldMk cId="3879222558" sldId="278"/>
            <ac:spMk id="7" creationId="{C1E650DA-57A0-2CDD-A208-DD316BE8A347}"/>
          </ac:spMkLst>
        </pc:spChg>
      </pc:sldChg>
      <pc:sldChg chg="modSp mod">
        <pc:chgData name="Savu Arianne-Maria" userId="af5d2200-5f3b-46b2-a781-76495b03a7ed" providerId="ADAL" clId="{6EA6C15D-B5D0-44C5-ABF5-BB0081734CE0}" dt="2026-06-24T09:42:21.018" v="2457" actId="20577"/>
        <pc:sldMkLst>
          <pc:docMk/>
          <pc:sldMk cId="2007790889" sldId="288"/>
        </pc:sldMkLst>
        <pc:spChg chg="mod">
          <ac:chgData name="Savu Arianne-Maria" userId="af5d2200-5f3b-46b2-a781-76495b03a7ed" providerId="ADAL" clId="{6EA6C15D-B5D0-44C5-ABF5-BB0081734CE0}" dt="2026-06-24T09:40:02.178" v="2433"/>
          <ac:spMkLst>
            <pc:docMk/>
            <pc:sldMk cId="2007790889" sldId="288"/>
            <ac:spMk id="3" creationId="{A0D44778-7BFA-DD03-F61C-20A8C18D30C9}"/>
          </ac:spMkLst>
        </pc:spChg>
        <pc:spChg chg="mod">
          <ac:chgData name="Savu Arianne-Maria" userId="af5d2200-5f3b-46b2-a781-76495b03a7ed" providerId="ADAL" clId="{6EA6C15D-B5D0-44C5-ABF5-BB0081734CE0}" dt="2026-06-24T09:40:11.667" v="2434"/>
          <ac:spMkLst>
            <pc:docMk/>
            <pc:sldMk cId="2007790889" sldId="288"/>
            <ac:spMk id="6" creationId="{C356F0F2-7322-33C8-AD63-7A0424C036CC}"/>
          </ac:spMkLst>
        </pc:spChg>
        <pc:spChg chg="mod">
          <ac:chgData name="Savu Arianne-Maria" userId="af5d2200-5f3b-46b2-a781-76495b03a7ed" providerId="ADAL" clId="{6EA6C15D-B5D0-44C5-ABF5-BB0081734CE0}" dt="2026-06-24T09:42:21.018" v="2457" actId="20577"/>
          <ac:spMkLst>
            <pc:docMk/>
            <pc:sldMk cId="2007790889" sldId="288"/>
            <ac:spMk id="23" creationId="{6BC35631-8509-57BF-FAF7-ECFD6072FA1A}"/>
          </ac:spMkLst>
        </pc:spChg>
        <pc:spChg chg="mod">
          <ac:chgData name="Savu Arianne-Maria" userId="af5d2200-5f3b-46b2-a781-76495b03a7ed" providerId="ADAL" clId="{6EA6C15D-B5D0-44C5-ABF5-BB0081734CE0}" dt="2026-06-24T09:42:15.534" v="2452" actId="20577"/>
          <ac:spMkLst>
            <pc:docMk/>
            <pc:sldMk cId="2007790889" sldId="288"/>
            <ac:spMk id="24" creationId="{ACD784E5-BE47-FA53-C966-45D614ED10B4}"/>
          </ac:spMkLst>
        </pc:spChg>
      </pc:sldChg>
      <pc:sldChg chg="modSp mod">
        <pc:chgData name="Savu Arianne-Maria" userId="af5d2200-5f3b-46b2-a781-76495b03a7ed" providerId="ADAL" clId="{6EA6C15D-B5D0-44C5-ABF5-BB0081734CE0}" dt="2026-06-24T09:39:31.773" v="2432"/>
        <pc:sldMkLst>
          <pc:docMk/>
          <pc:sldMk cId="545652108" sldId="289"/>
        </pc:sldMkLst>
        <pc:spChg chg="mod">
          <ac:chgData name="Savu Arianne-Maria" userId="af5d2200-5f3b-46b2-a781-76495b03a7ed" providerId="ADAL" clId="{6EA6C15D-B5D0-44C5-ABF5-BB0081734CE0}" dt="2026-06-24T09:39:31.773" v="2432"/>
          <ac:spMkLst>
            <pc:docMk/>
            <pc:sldMk cId="545652108" sldId="289"/>
            <ac:spMk id="3" creationId="{A5A0893A-84D2-E1F8-ECCD-A422FA5DC7D7}"/>
          </ac:spMkLst>
        </pc:spChg>
      </pc:sldChg>
      <pc:sldChg chg="modSp mod">
        <pc:chgData name="Savu Arianne-Maria" userId="af5d2200-5f3b-46b2-a781-76495b03a7ed" providerId="ADAL" clId="{6EA6C15D-B5D0-44C5-ABF5-BB0081734CE0}" dt="2026-06-24T09:44:47.688" v="2482" actId="20577"/>
        <pc:sldMkLst>
          <pc:docMk/>
          <pc:sldMk cId="1922672807" sldId="2331"/>
        </pc:sldMkLst>
        <pc:spChg chg="mod">
          <ac:chgData name="Savu Arianne-Maria" userId="af5d2200-5f3b-46b2-a781-76495b03a7ed" providerId="ADAL" clId="{6EA6C15D-B5D0-44C5-ABF5-BB0081734CE0}" dt="2026-06-24T09:43:43.509" v="2458"/>
          <ac:spMkLst>
            <pc:docMk/>
            <pc:sldMk cId="1922672807" sldId="2331"/>
            <ac:spMk id="3" creationId="{19F4EC1C-073B-0826-2A5D-E979E1B3B2D4}"/>
          </ac:spMkLst>
        </pc:spChg>
        <pc:spChg chg="mod">
          <ac:chgData name="Savu Arianne-Maria" userId="af5d2200-5f3b-46b2-a781-76495b03a7ed" providerId="ADAL" clId="{6EA6C15D-B5D0-44C5-ABF5-BB0081734CE0}" dt="2026-06-24T09:43:51.136" v="2459"/>
          <ac:spMkLst>
            <pc:docMk/>
            <pc:sldMk cId="1922672807" sldId="2331"/>
            <ac:spMk id="6" creationId="{464DF4DC-0626-5394-8415-F4096A1B18F9}"/>
          </ac:spMkLst>
        </pc:spChg>
        <pc:spChg chg="mod">
          <ac:chgData name="Savu Arianne-Maria" userId="af5d2200-5f3b-46b2-a781-76495b03a7ed" providerId="ADAL" clId="{6EA6C15D-B5D0-44C5-ABF5-BB0081734CE0}" dt="2026-06-24T09:44:47.688" v="2482" actId="20577"/>
          <ac:spMkLst>
            <pc:docMk/>
            <pc:sldMk cId="1922672807" sldId="2331"/>
            <ac:spMk id="23" creationId="{0095D69E-3958-1D8F-76A7-2274E06990BE}"/>
          </ac:spMkLst>
        </pc:spChg>
        <pc:spChg chg="mod">
          <ac:chgData name="Savu Arianne-Maria" userId="af5d2200-5f3b-46b2-a781-76495b03a7ed" providerId="ADAL" clId="{6EA6C15D-B5D0-44C5-ABF5-BB0081734CE0}" dt="2026-06-24T09:44:38.320" v="2465" actId="20577"/>
          <ac:spMkLst>
            <pc:docMk/>
            <pc:sldMk cId="1922672807" sldId="2331"/>
            <ac:spMk id="24" creationId="{628C7A1D-E098-4970-DB2F-CE1EBAC891EE}"/>
          </ac:spMkLst>
        </pc:spChg>
      </pc:sldChg>
      <pc:sldChg chg="modSp mod modNotesTx">
        <pc:chgData name="Savu Arianne-Maria" userId="af5d2200-5f3b-46b2-a781-76495b03a7ed" providerId="ADAL" clId="{6EA6C15D-B5D0-44C5-ABF5-BB0081734CE0}" dt="2026-06-18T11:22:14.641" v="94"/>
        <pc:sldMkLst>
          <pc:docMk/>
          <pc:sldMk cId="792455950" sldId="2337"/>
        </pc:sldMkLst>
        <pc:spChg chg="mod">
          <ac:chgData name="Savu Arianne-Maria" userId="af5d2200-5f3b-46b2-a781-76495b03a7ed" providerId="ADAL" clId="{6EA6C15D-B5D0-44C5-ABF5-BB0081734CE0}" dt="2026-06-18T11:18:46.878" v="72"/>
          <ac:spMkLst>
            <pc:docMk/>
            <pc:sldMk cId="792455950" sldId="2337"/>
            <ac:spMk id="2" creationId="{AE9D8ACF-4506-3982-97C6-C013931F55E4}"/>
          </ac:spMkLst>
        </pc:spChg>
        <pc:spChg chg="mod">
          <ac:chgData name="Savu Arianne-Maria" userId="af5d2200-5f3b-46b2-a781-76495b03a7ed" providerId="ADAL" clId="{6EA6C15D-B5D0-44C5-ABF5-BB0081734CE0}" dt="2026-06-18T11:20:01.239" v="81" actId="1076"/>
          <ac:spMkLst>
            <pc:docMk/>
            <pc:sldMk cId="792455950" sldId="2337"/>
            <ac:spMk id="3" creationId="{4363A1F4-3061-1934-34F5-3E412ACEE2EC}"/>
          </ac:spMkLst>
        </pc:spChg>
        <pc:spChg chg="mod">
          <ac:chgData name="Savu Arianne-Maria" userId="af5d2200-5f3b-46b2-a781-76495b03a7ed" providerId="ADAL" clId="{6EA6C15D-B5D0-44C5-ABF5-BB0081734CE0}" dt="2026-06-18T11:18:23.397" v="71"/>
          <ac:spMkLst>
            <pc:docMk/>
            <pc:sldMk cId="792455950" sldId="2337"/>
            <ac:spMk id="4" creationId="{F7F144D5-F880-AB65-972F-F677A93A9C02}"/>
          </ac:spMkLst>
        </pc:spChg>
        <pc:spChg chg="mod">
          <ac:chgData name="Savu Arianne-Maria" userId="af5d2200-5f3b-46b2-a781-76495b03a7ed" providerId="ADAL" clId="{6EA6C15D-B5D0-44C5-ABF5-BB0081734CE0}" dt="2026-06-18T11:21:46.107" v="93" actId="790"/>
          <ac:spMkLst>
            <pc:docMk/>
            <pc:sldMk cId="792455950" sldId="2337"/>
            <ac:spMk id="8" creationId="{B6213906-B67E-3F83-4ACB-64A7BABAC43F}"/>
          </ac:spMkLst>
        </pc:spChg>
      </pc:sldChg>
      <pc:sldChg chg="modSp mod">
        <pc:chgData name="Savu Arianne-Maria" userId="af5d2200-5f3b-46b2-a781-76495b03a7ed" providerId="ADAL" clId="{6EA6C15D-B5D0-44C5-ABF5-BB0081734CE0}" dt="2026-06-18T11:34:24.415" v="200" actId="20577"/>
        <pc:sldMkLst>
          <pc:docMk/>
          <pc:sldMk cId="3396437177" sldId="2348"/>
        </pc:sldMkLst>
        <pc:spChg chg="mod">
          <ac:chgData name="Savu Arianne-Maria" userId="af5d2200-5f3b-46b2-a781-76495b03a7ed" providerId="ADAL" clId="{6EA6C15D-B5D0-44C5-ABF5-BB0081734CE0}" dt="2026-06-18T11:34:24.415" v="200" actId="20577"/>
          <ac:spMkLst>
            <pc:docMk/>
            <pc:sldMk cId="3396437177" sldId="2348"/>
            <ac:spMk id="2" creationId="{E050FC91-B71F-7A2E-D0E6-723EEC33EE11}"/>
          </ac:spMkLst>
        </pc:spChg>
        <pc:spChg chg="mod">
          <ac:chgData name="Savu Arianne-Maria" userId="af5d2200-5f3b-46b2-a781-76495b03a7ed" providerId="ADAL" clId="{6EA6C15D-B5D0-44C5-ABF5-BB0081734CE0}" dt="2026-06-18T11:32:25.364" v="185"/>
          <ac:spMkLst>
            <pc:docMk/>
            <pc:sldMk cId="3396437177" sldId="2348"/>
            <ac:spMk id="3" creationId="{4C3E2BA7-1B2F-159E-D494-A88B80238C30}"/>
          </ac:spMkLst>
        </pc:spChg>
        <pc:spChg chg="mod">
          <ac:chgData name="Savu Arianne-Maria" userId="af5d2200-5f3b-46b2-a781-76495b03a7ed" providerId="ADAL" clId="{6EA6C15D-B5D0-44C5-ABF5-BB0081734CE0}" dt="2026-06-18T11:32:05.382" v="184"/>
          <ac:spMkLst>
            <pc:docMk/>
            <pc:sldMk cId="3396437177" sldId="2348"/>
            <ac:spMk id="4" creationId="{C29CFF41-6F66-40F7-3D58-86DF07522784}"/>
          </ac:spMkLst>
        </pc:spChg>
        <pc:spChg chg="mod">
          <ac:chgData name="Savu Arianne-Maria" userId="af5d2200-5f3b-46b2-a781-76495b03a7ed" providerId="ADAL" clId="{6EA6C15D-B5D0-44C5-ABF5-BB0081734CE0}" dt="2026-06-18T11:34:07.236" v="198" actId="20577"/>
          <ac:spMkLst>
            <pc:docMk/>
            <pc:sldMk cId="3396437177" sldId="2348"/>
            <ac:spMk id="5" creationId="{625EE31F-212D-BEF5-5BEF-D6E697A27183}"/>
          </ac:spMkLst>
        </pc:spChg>
      </pc:sldChg>
      <pc:sldChg chg="modSp mod">
        <pc:chgData name="Savu Arianne-Maria" userId="af5d2200-5f3b-46b2-a781-76495b03a7ed" providerId="ADAL" clId="{6EA6C15D-B5D0-44C5-ABF5-BB0081734CE0}" dt="2026-06-18T11:49:32.361" v="308" actId="20577"/>
        <pc:sldMkLst>
          <pc:docMk/>
          <pc:sldMk cId="901618027" sldId="2355"/>
        </pc:sldMkLst>
        <pc:spChg chg="mod">
          <ac:chgData name="Savu Arianne-Maria" userId="af5d2200-5f3b-46b2-a781-76495b03a7ed" providerId="ADAL" clId="{6EA6C15D-B5D0-44C5-ABF5-BB0081734CE0}" dt="2026-06-18T11:45:52.407" v="260" actId="20577"/>
          <ac:spMkLst>
            <pc:docMk/>
            <pc:sldMk cId="901618027" sldId="2355"/>
            <ac:spMk id="2" creationId="{2CB2008F-B738-EFED-1839-40468DADD32F}"/>
          </ac:spMkLst>
        </pc:spChg>
        <pc:spChg chg="mod">
          <ac:chgData name="Savu Arianne-Maria" userId="af5d2200-5f3b-46b2-a781-76495b03a7ed" providerId="ADAL" clId="{6EA6C15D-B5D0-44C5-ABF5-BB0081734CE0}" dt="2026-06-18T11:39:53.723" v="209"/>
          <ac:spMkLst>
            <pc:docMk/>
            <pc:sldMk cId="901618027" sldId="2355"/>
            <ac:spMk id="3" creationId="{F09FC268-AA27-CC32-38CA-C05CCEF04A66}"/>
          </ac:spMkLst>
        </pc:spChg>
        <pc:spChg chg="mod">
          <ac:chgData name="Savu Arianne-Maria" userId="af5d2200-5f3b-46b2-a781-76495b03a7ed" providerId="ADAL" clId="{6EA6C15D-B5D0-44C5-ABF5-BB0081734CE0}" dt="2026-06-18T11:39:41.385" v="208"/>
          <ac:spMkLst>
            <pc:docMk/>
            <pc:sldMk cId="901618027" sldId="2355"/>
            <ac:spMk id="4" creationId="{75997D07-7730-D3E9-69B5-582025D07E20}"/>
          </ac:spMkLst>
        </pc:spChg>
        <pc:spChg chg="mod">
          <ac:chgData name="Savu Arianne-Maria" userId="af5d2200-5f3b-46b2-a781-76495b03a7ed" providerId="ADAL" clId="{6EA6C15D-B5D0-44C5-ABF5-BB0081734CE0}" dt="2026-06-18T11:49:32.361" v="308" actId="20577"/>
          <ac:spMkLst>
            <pc:docMk/>
            <pc:sldMk cId="901618027" sldId="2355"/>
            <ac:spMk id="9" creationId="{C149AF60-C410-A89E-78FA-1353D7B6563E}"/>
          </ac:spMkLst>
        </pc:spChg>
        <pc:picChg chg="mod">
          <ac:chgData name="Savu Arianne-Maria" userId="af5d2200-5f3b-46b2-a781-76495b03a7ed" providerId="ADAL" clId="{6EA6C15D-B5D0-44C5-ABF5-BB0081734CE0}" dt="2026-06-18T11:43:06.254" v="251" actId="962"/>
          <ac:picMkLst>
            <pc:docMk/>
            <pc:sldMk cId="901618027" sldId="2355"/>
            <ac:picMk id="1026" creationId="{FE7F4932-B998-66F4-BA09-749C8B236AA6}"/>
          </ac:picMkLst>
        </pc:picChg>
      </pc:sldChg>
      <pc:sldChg chg="modSp mod">
        <pc:chgData name="Savu Arianne-Maria" userId="af5d2200-5f3b-46b2-a781-76495b03a7ed" providerId="ADAL" clId="{6EA6C15D-B5D0-44C5-ABF5-BB0081734CE0}" dt="2026-06-18T11:49:52.935" v="315" actId="20577"/>
        <pc:sldMkLst>
          <pc:docMk/>
          <pc:sldMk cId="3371454042" sldId="2356"/>
        </pc:sldMkLst>
        <pc:spChg chg="mod">
          <ac:chgData name="Savu Arianne-Maria" userId="af5d2200-5f3b-46b2-a781-76495b03a7ed" providerId="ADAL" clId="{6EA6C15D-B5D0-44C5-ABF5-BB0081734CE0}" dt="2026-06-18T11:47:43.861" v="277" actId="20577"/>
          <ac:spMkLst>
            <pc:docMk/>
            <pc:sldMk cId="3371454042" sldId="2356"/>
            <ac:spMk id="2" creationId="{9189BB5A-A7A5-580C-037B-B3EC0E261C27}"/>
          </ac:spMkLst>
        </pc:spChg>
        <pc:spChg chg="mod">
          <ac:chgData name="Savu Arianne-Maria" userId="af5d2200-5f3b-46b2-a781-76495b03a7ed" providerId="ADAL" clId="{6EA6C15D-B5D0-44C5-ABF5-BB0081734CE0}" dt="2026-06-18T11:45:27.802" v="255"/>
          <ac:spMkLst>
            <pc:docMk/>
            <pc:sldMk cId="3371454042" sldId="2356"/>
            <ac:spMk id="3" creationId="{8DDDD732-B771-5988-BB92-E95F3E4E97E8}"/>
          </ac:spMkLst>
        </pc:spChg>
        <pc:spChg chg="mod">
          <ac:chgData name="Savu Arianne-Maria" userId="af5d2200-5f3b-46b2-a781-76495b03a7ed" providerId="ADAL" clId="{6EA6C15D-B5D0-44C5-ABF5-BB0081734CE0}" dt="2026-06-18T11:45:16.673" v="254"/>
          <ac:spMkLst>
            <pc:docMk/>
            <pc:sldMk cId="3371454042" sldId="2356"/>
            <ac:spMk id="5" creationId="{9ED63A1A-8AC4-4C4C-BB03-55546F90D918}"/>
          </ac:spMkLst>
        </pc:spChg>
        <pc:spChg chg="mod">
          <ac:chgData name="Savu Arianne-Maria" userId="af5d2200-5f3b-46b2-a781-76495b03a7ed" providerId="ADAL" clId="{6EA6C15D-B5D0-44C5-ABF5-BB0081734CE0}" dt="2026-06-18T11:49:52.935" v="315" actId="20577"/>
          <ac:spMkLst>
            <pc:docMk/>
            <pc:sldMk cId="3371454042" sldId="2356"/>
            <ac:spMk id="9" creationId="{04F7A61B-5A34-4A4A-F4AA-6B278756DE8E}"/>
          </ac:spMkLst>
        </pc:spChg>
        <pc:picChg chg="mod">
          <ac:chgData name="Savu Arianne-Maria" userId="af5d2200-5f3b-46b2-a781-76495b03a7ed" providerId="ADAL" clId="{6EA6C15D-B5D0-44C5-ABF5-BB0081734CE0}" dt="2026-06-18T11:48:04.689" v="301" actId="962"/>
          <ac:picMkLst>
            <pc:docMk/>
            <pc:sldMk cId="3371454042" sldId="2356"/>
            <ac:picMk id="4" creationId="{FFEDFF60-B2A5-F40C-68C4-8240947CB717}"/>
          </ac:picMkLst>
        </pc:picChg>
      </pc:sldChg>
      <pc:sldChg chg="addSp modSp mod">
        <pc:chgData name="Savu Arianne-Maria" userId="af5d2200-5f3b-46b2-a781-76495b03a7ed" providerId="ADAL" clId="{6EA6C15D-B5D0-44C5-ABF5-BB0081734CE0}" dt="2026-06-18T12:00:02.635" v="363" actId="20577"/>
        <pc:sldMkLst>
          <pc:docMk/>
          <pc:sldMk cId="743492429" sldId="2358"/>
        </pc:sldMkLst>
        <pc:spChg chg="mod">
          <ac:chgData name="Savu Arianne-Maria" userId="af5d2200-5f3b-46b2-a781-76495b03a7ed" providerId="ADAL" clId="{6EA6C15D-B5D0-44C5-ABF5-BB0081734CE0}" dt="2026-06-18T11:59:33.145" v="332" actId="20577"/>
          <ac:spMkLst>
            <pc:docMk/>
            <pc:sldMk cId="743492429" sldId="2358"/>
            <ac:spMk id="2" creationId="{E67A3E9B-AD55-9264-9723-41A866B72129}"/>
          </ac:spMkLst>
        </pc:spChg>
        <pc:spChg chg="mod">
          <ac:chgData name="Savu Arianne-Maria" userId="af5d2200-5f3b-46b2-a781-76495b03a7ed" providerId="ADAL" clId="{6EA6C15D-B5D0-44C5-ABF5-BB0081734CE0}" dt="2026-06-18T11:57:44.157" v="317"/>
          <ac:spMkLst>
            <pc:docMk/>
            <pc:sldMk cId="743492429" sldId="2358"/>
            <ac:spMk id="3" creationId="{C5262F7E-7F92-29A6-6073-F8BA0719032C}"/>
          </ac:spMkLst>
        </pc:spChg>
        <pc:spChg chg="add mod">
          <ac:chgData name="Savu Arianne-Maria" userId="af5d2200-5f3b-46b2-a781-76495b03a7ed" providerId="ADAL" clId="{6EA6C15D-B5D0-44C5-ABF5-BB0081734CE0}" dt="2026-06-18T11:57:33.593" v="316"/>
          <ac:spMkLst>
            <pc:docMk/>
            <pc:sldMk cId="743492429" sldId="2358"/>
            <ac:spMk id="5" creationId="{5B1048EF-FF21-A344-983E-BD6523556411}"/>
          </ac:spMkLst>
        </pc:spChg>
        <pc:spChg chg="mod">
          <ac:chgData name="Savu Arianne-Maria" userId="af5d2200-5f3b-46b2-a781-76495b03a7ed" providerId="ADAL" clId="{6EA6C15D-B5D0-44C5-ABF5-BB0081734CE0}" dt="2026-06-18T12:00:02.635" v="363" actId="20577"/>
          <ac:spMkLst>
            <pc:docMk/>
            <pc:sldMk cId="743492429" sldId="2358"/>
            <ac:spMk id="9" creationId="{3EC2A49B-F7D0-BC79-1C24-348EED67C52E}"/>
          </ac:spMkLst>
        </pc:spChg>
        <pc:picChg chg="mod">
          <ac:chgData name="Savu Arianne-Maria" userId="af5d2200-5f3b-46b2-a781-76495b03a7ed" providerId="ADAL" clId="{6EA6C15D-B5D0-44C5-ABF5-BB0081734CE0}" dt="2026-06-18T11:59:55.803" v="356" actId="962"/>
          <ac:picMkLst>
            <pc:docMk/>
            <pc:sldMk cId="743492429" sldId="2358"/>
            <ac:picMk id="4" creationId="{D8185912-A7CB-0C77-759C-AC7E7E16A215}"/>
          </ac:picMkLst>
        </pc:picChg>
      </pc:sldChg>
      <pc:sldChg chg="modSp mod">
        <pc:chgData name="Savu Arianne-Maria" userId="af5d2200-5f3b-46b2-a781-76495b03a7ed" providerId="ADAL" clId="{6EA6C15D-B5D0-44C5-ABF5-BB0081734CE0}" dt="2026-06-18T11:37:48.962" v="207"/>
        <pc:sldMkLst>
          <pc:docMk/>
          <pc:sldMk cId="3495004801" sldId="2359"/>
        </pc:sldMkLst>
        <pc:spChg chg="mod">
          <ac:chgData name="Savu Arianne-Maria" userId="af5d2200-5f3b-46b2-a781-76495b03a7ed" providerId="ADAL" clId="{6EA6C15D-B5D0-44C5-ABF5-BB0081734CE0}" dt="2026-06-18T11:36:43.682" v="201"/>
          <ac:spMkLst>
            <pc:docMk/>
            <pc:sldMk cId="3495004801" sldId="2359"/>
            <ac:spMk id="2" creationId="{E93919C7-0941-0C21-47B7-A8E467FAD225}"/>
          </ac:spMkLst>
        </pc:spChg>
        <pc:spChg chg="mod">
          <ac:chgData name="Savu Arianne-Maria" userId="af5d2200-5f3b-46b2-a781-76495b03a7ed" providerId="ADAL" clId="{6EA6C15D-B5D0-44C5-ABF5-BB0081734CE0}" dt="2026-06-18T11:37:00.342" v="202"/>
          <ac:spMkLst>
            <pc:docMk/>
            <pc:sldMk cId="3495004801" sldId="2359"/>
            <ac:spMk id="3" creationId="{7D61DCC6-8A25-C2C6-2CD6-70ECDC1F77E2}"/>
          </ac:spMkLst>
        </pc:spChg>
        <pc:graphicFrameChg chg="mod">
          <ac:chgData name="Savu Arianne-Maria" userId="af5d2200-5f3b-46b2-a781-76495b03a7ed" providerId="ADAL" clId="{6EA6C15D-B5D0-44C5-ABF5-BB0081734CE0}" dt="2026-06-18T11:37:48.962" v="207"/>
          <ac:graphicFrameMkLst>
            <pc:docMk/>
            <pc:sldMk cId="3495004801" sldId="2359"/>
            <ac:graphicFrameMk id="4" creationId="{C8E4F00D-6528-2B96-42AA-77072141C4F7}"/>
          </ac:graphicFrameMkLst>
        </pc:graphicFrameChg>
      </pc:sldChg>
      <pc:sldChg chg="modSp mod modNotesTx">
        <pc:chgData name="Savu Arianne-Maria" userId="af5d2200-5f3b-46b2-a781-76495b03a7ed" providerId="ADAL" clId="{6EA6C15D-B5D0-44C5-ABF5-BB0081734CE0}" dt="2026-06-18T12:27:21.537" v="459" actId="20577"/>
        <pc:sldMkLst>
          <pc:docMk/>
          <pc:sldMk cId="2511131976" sldId="2362"/>
        </pc:sldMkLst>
        <pc:spChg chg="mod">
          <ac:chgData name="Savu Arianne-Maria" userId="af5d2200-5f3b-46b2-a781-76495b03a7ed" providerId="ADAL" clId="{6EA6C15D-B5D0-44C5-ABF5-BB0081734CE0}" dt="2026-06-18T12:12:09.679" v="401"/>
          <ac:spMkLst>
            <pc:docMk/>
            <pc:sldMk cId="2511131976" sldId="2362"/>
            <ac:spMk id="2" creationId="{BB06C8B9-0650-EAC7-DA94-33A0A946BCCC}"/>
          </ac:spMkLst>
        </pc:spChg>
        <pc:spChg chg="mod">
          <ac:chgData name="Savu Arianne-Maria" userId="af5d2200-5f3b-46b2-a781-76495b03a7ed" providerId="ADAL" clId="{6EA6C15D-B5D0-44C5-ABF5-BB0081734CE0}" dt="2026-06-18T12:13:16.893" v="411" actId="20577"/>
          <ac:spMkLst>
            <pc:docMk/>
            <pc:sldMk cId="2511131976" sldId="2362"/>
            <ac:spMk id="3" creationId="{859F91BE-A813-035D-8DB1-3D59339A60AF}"/>
          </ac:spMkLst>
        </pc:spChg>
        <pc:spChg chg="mod">
          <ac:chgData name="Savu Arianne-Maria" userId="af5d2200-5f3b-46b2-a781-76495b03a7ed" providerId="ADAL" clId="{6EA6C15D-B5D0-44C5-ABF5-BB0081734CE0}" dt="2026-06-18T12:13:23.252" v="416" actId="20577"/>
          <ac:spMkLst>
            <pc:docMk/>
            <pc:sldMk cId="2511131976" sldId="2362"/>
            <ac:spMk id="4" creationId="{33848A6C-E357-A1D7-31AA-DAA9E2D796B5}"/>
          </ac:spMkLst>
        </pc:spChg>
        <pc:spChg chg="mod">
          <ac:chgData name="Savu Arianne-Maria" userId="af5d2200-5f3b-46b2-a781-76495b03a7ed" providerId="ADAL" clId="{6EA6C15D-B5D0-44C5-ABF5-BB0081734CE0}" dt="2026-06-18T12:11:55.540" v="400"/>
          <ac:spMkLst>
            <pc:docMk/>
            <pc:sldMk cId="2511131976" sldId="2362"/>
            <ac:spMk id="6" creationId="{A7825A7B-10C5-C401-182B-C47AF17CBF07}"/>
          </ac:spMkLst>
        </pc:spChg>
        <pc:spChg chg="mod">
          <ac:chgData name="Savu Arianne-Maria" userId="af5d2200-5f3b-46b2-a781-76495b03a7ed" providerId="ADAL" clId="{6EA6C15D-B5D0-44C5-ABF5-BB0081734CE0}" dt="2026-06-18T12:26:12.063" v="425" actId="20577"/>
          <ac:spMkLst>
            <pc:docMk/>
            <pc:sldMk cId="2511131976" sldId="2362"/>
            <ac:spMk id="7" creationId="{E60E5351-207E-042F-3F96-9E5D978AD2E9}"/>
          </ac:spMkLst>
        </pc:spChg>
        <pc:picChg chg="mod">
          <ac:chgData name="Savu Arianne-Maria" userId="af5d2200-5f3b-46b2-a781-76495b03a7ed" providerId="ADAL" clId="{6EA6C15D-B5D0-44C5-ABF5-BB0081734CE0}" dt="2026-06-18T12:26:02.923" v="418" actId="962"/>
          <ac:picMkLst>
            <pc:docMk/>
            <pc:sldMk cId="2511131976" sldId="2362"/>
            <ac:picMk id="8" creationId="{FDD3F0E4-72CF-C580-6777-BED900058983}"/>
          </ac:picMkLst>
        </pc:picChg>
      </pc:sldChg>
      <pc:sldChg chg="modSp mod">
        <pc:chgData name="Savu Arianne-Maria" userId="af5d2200-5f3b-46b2-a781-76495b03a7ed" providerId="ADAL" clId="{6EA6C15D-B5D0-44C5-ABF5-BB0081734CE0}" dt="2026-06-23T10:13:55.702" v="740" actId="20577"/>
        <pc:sldMkLst>
          <pc:docMk/>
          <pc:sldMk cId="1043101278" sldId="2363"/>
        </pc:sldMkLst>
        <pc:spChg chg="mod">
          <ac:chgData name="Savu Arianne-Maria" userId="af5d2200-5f3b-46b2-a781-76495b03a7ed" providerId="ADAL" clId="{6EA6C15D-B5D0-44C5-ABF5-BB0081734CE0}" dt="2026-06-23T10:12:20.719" v="557" actId="20577"/>
          <ac:spMkLst>
            <pc:docMk/>
            <pc:sldMk cId="1043101278" sldId="2363"/>
            <ac:spMk id="4" creationId="{6403A011-28CB-2563-0B89-9D8817F60D9B}"/>
          </ac:spMkLst>
        </pc:spChg>
        <pc:spChg chg="mod">
          <ac:chgData name="Savu Arianne-Maria" userId="af5d2200-5f3b-46b2-a781-76495b03a7ed" providerId="ADAL" clId="{6EA6C15D-B5D0-44C5-ABF5-BB0081734CE0}" dt="2026-06-23T10:12:01.187" v="545"/>
          <ac:spMkLst>
            <pc:docMk/>
            <pc:sldMk cId="1043101278" sldId="2363"/>
            <ac:spMk id="6" creationId="{EE2FF732-391C-99B1-D81F-6C6774C9D4D9}"/>
          </ac:spMkLst>
        </pc:spChg>
        <pc:spChg chg="mod">
          <ac:chgData name="Savu Arianne-Maria" userId="af5d2200-5f3b-46b2-a781-76495b03a7ed" providerId="ADAL" clId="{6EA6C15D-B5D0-44C5-ABF5-BB0081734CE0}" dt="2026-06-23T10:13:55.702" v="740" actId="20577"/>
          <ac:spMkLst>
            <pc:docMk/>
            <pc:sldMk cId="1043101278" sldId="2363"/>
            <ac:spMk id="7" creationId="{90DE0D85-3F72-B47A-387E-3688087C1A19}"/>
          </ac:spMkLst>
        </pc:spChg>
        <pc:picChg chg="mod">
          <ac:chgData name="Savu Arianne-Maria" userId="af5d2200-5f3b-46b2-a781-76495b03a7ed" providerId="ADAL" clId="{6EA6C15D-B5D0-44C5-ABF5-BB0081734CE0}" dt="2026-06-23T10:13:23.818" v="737" actId="962"/>
          <ac:picMkLst>
            <pc:docMk/>
            <pc:sldMk cId="1043101278" sldId="2363"/>
            <ac:picMk id="9" creationId="{EA133C8A-817A-0291-A1A9-0F82B35A6DB7}"/>
          </ac:picMkLst>
        </pc:picChg>
      </pc:sldChg>
      <pc:sldChg chg="modSp mod modNotesTx">
        <pc:chgData name="Savu Arianne-Maria" userId="af5d2200-5f3b-46b2-a781-76495b03a7ed" providerId="ADAL" clId="{6EA6C15D-B5D0-44C5-ABF5-BB0081734CE0}" dt="2026-06-18T12:10:24.612" v="399" actId="20577"/>
        <pc:sldMkLst>
          <pc:docMk/>
          <pc:sldMk cId="1226126071" sldId="2364"/>
        </pc:sldMkLst>
        <pc:spChg chg="mod">
          <ac:chgData name="Savu Arianne-Maria" userId="af5d2200-5f3b-46b2-a781-76495b03a7ed" providerId="ADAL" clId="{6EA6C15D-B5D0-44C5-ABF5-BB0081734CE0}" dt="2026-06-18T12:06:32.896" v="367"/>
          <ac:spMkLst>
            <pc:docMk/>
            <pc:sldMk cId="1226126071" sldId="2364"/>
            <ac:spMk id="2" creationId="{74F373A1-0281-41C1-9696-C62A76FABAC9}"/>
          </ac:spMkLst>
        </pc:spChg>
        <pc:spChg chg="mod">
          <ac:chgData name="Savu Arianne-Maria" userId="af5d2200-5f3b-46b2-a781-76495b03a7ed" providerId="ADAL" clId="{6EA6C15D-B5D0-44C5-ABF5-BB0081734CE0}" dt="2026-06-18T12:09:12.981" v="377" actId="20577"/>
          <ac:spMkLst>
            <pc:docMk/>
            <pc:sldMk cId="1226126071" sldId="2364"/>
            <ac:spMk id="4" creationId="{908C0295-181A-0837-6621-4B9A58C8BE5F}"/>
          </ac:spMkLst>
        </pc:spChg>
        <pc:spChg chg="mod">
          <ac:chgData name="Savu Arianne-Maria" userId="af5d2200-5f3b-46b2-a781-76495b03a7ed" providerId="ADAL" clId="{6EA6C15D-B5D0-44C5-ABF5-BB0081734CE0}" dt="2026-06-18T12:06:09.170" v="366"/>
          <ac:spMkLst>
            <pc:docMk/>
            <pc:sldMk cId="1226126071" sldId="2364"/>
            <ac:spMk id="6" creationId="{19BB740C-16BB-793F-F852-F30C5A7051C4}"/>
          </ac:spMkLst>
        </pc:spChg>
        <pc:spChg chg="mod">
          <ac:chgData name="Savu Arianne-Maria" userId="af5d2200-5f3b-46b2-a781-76495b03a7ed" providerId="ADAL" clId="{6EA6C15D-B5D0-44C5-ABF5-BB0081734CE0}" dt="2026-06-18T12:06:43.523" v="368"/>
          <ac:spMkLst>
            <pc:docMk/>
            <pc:sldMk cId="1226126071" sldId="2364"/>
            <ac:spMk id="7" creationId="{717B7C31-9F54-ACBB-DB93-16FC4AD1C66B}"/>
          </ac:spMkLst>
        </pc:spChg>
        <pc:spChg chg="mod">
          <ac:chgData name="Savu Arianne-Maria" userId="af5d2200-5f3b-46b2-a781-76495b03a7ed" providerId="ADAL" clId="{6EA6C15D-B5D0-44C5-ABF5-BB0081734CE0}" dt="2026-06-18T12:09:21.236" v="384" actId="20577"/>
          <ac:spMkLst>
            <pc:docMk/>
            <pc:sldMk cId="1226126071" sldId="2364"/>
            <ac:spMk id="10" creationId="{6F86B804-6AA8-6CF7-3049-EB7229F6C523}"/>
          </ac:spMkLst>
        </pc:spChg>
        <pc:picChg chg="mod">
          <ac:chgData name="Savu Arianne-Maria" userId="af5d2200-5f3b-46b2-a781-76495b03a7ed" providerId="ADAL" clId="{6EA6C15D-B5D0-44C5-ABF5-BB0081734CE0}" dt="2026-06-18T12:08:56.376" v="370" actId="962"/>
          <ac:picMkLst>
            <pc:docMk/>
            <pc:sldMk cId="1226126071" sldId="2364"/>
            <ac:picMk id="9" creationId="{8A89C6C2-79ED-6B23-67D6-2622C8C3EC0F}"/>
          </ac:picMkLst>
        </pc:picChg>
      </pc:sldChg>
      <pc:sldChg chg="modSp mod modNotesTx">
        <pc:chgData name="Savu Arianne-Maria" userId="af5d2200-5f3b-46b2-a781-76495b03a7ed" providerId="ADAL" clId="{6EA6C15D-B5D0-44C5-ABF5-BB0081734CE0}" dt="2026-06-23T09:12:40.768" v="515" actId="20577"/>
        <pc:sldMkLst>
          <pc:docMk/>
          <pc:sldMk cId="925486177" sldId="2365"/>
        </pc:sldMkLst>
        <pc:spChg chg="mod">
          <ac:chgData name="Savu Arianne-Maria" userId="af5d2200-5f3b-46b2-a781-76495b03a7ed" providerId="ADAL" clId="{6EA6C15D-B5D0-44C5-ABF5-BB0081734CE0}" dt="2026-06-23T09:02:21.984" v="461"/>
          <ac:spMkLst>
            <pc:docMk/>
            <pc:sldMk cId="925486177" sldId="2365"/>
            <ac:spMk id="2" creationId="{B71F1C9D-B7D8-49D9-0EF0-408BC21B3049}"/>
          </ac:spMkLst>
        </pc:spChg>
        <pc:spChg chg="mod">
          <ac:chgData name="Savu Arianne-Maria" userId="af5d2200-5f3b-46b2-a781-76495b03a7ed" providerId="ADAL" clId="{6EA6C15D-B5D0-44C5-ABF5-BB0081734CE0}" dt="2026-06-23T09:04:28.750" v="467" actId="20577"/>
          <ac:spMkLst>
            <pc:docMk/>
            <pc:sldMk cId="925486177" sldId="2365"/>
            <ac:spMk id="3" creationId="{4AAFE53A-C647-B110-15F0-045E38CE82E2}"/>
          </ac:spMkLst>
        </pc:spChg>
        <pc:spChg chg="mod">
          <ac:chgData name="Savu Arianne-Maria" userId="af5d2200-5f3b-46b2-a781-76495b03a7ed" providerId="ADAL" clId="{6EA6C15D-B5D0-44C5-ABF5-BB0081734CE0}" dt="2026-06-23T09:04:35.371" v="472" actId="20577"/>
          <ac:spMkLst>
            <pc:docMk/>
            <pc:sldMk cId="925486177" sldId="2365"/>
            <ac:spMk id="4" creationId="{12188ABF-0680-E0CB-F7D9-A4D1F0F3BD05}"/>
          </ac:spMkLst>
        </pc:spChg>
        <pc:spChg chg="mod">
          <ac:chgData name="Savu Arianne-Maria" userId="af5d2200-5f3b-46b2-a781-76495b03a7ed" providerId="ADAL" clId="{6EA6C15D-B5D0-44C5-ABF5-BB0081734CE0}" dt="2026-06-23T09:01:08.577" v="460"/>
          <ac:spMkLst>
            <pc:docMk/>
            <pc:sldMk cId="925486177" sldId="2365"/>
            <ac:spMk id="6" creationId="{062E888D-C877-63C3-E45A-B458F5772CC9}"/>
          </ac:spMkLst>
        </pc:spChg>
        <pc:spChg chg="mod">
          <ac:chgData name="Savu Arianne-Maria" userId="af5d2200-5f3b-46b2-a781-76495b03a7ed" providerId="ADAL" clId="{6EA6C15D-B5D0-44C5-ABF5-BB0081734CE0}" dt="2026-06-23T09:07:20.252" v="489" actId="20577"/>
          <ac:spMkLst>
            <pc:docMk/>
            <pc:sldMk cId="925486177" sldId="2365"/>
            <ac:spMk id="10" creationId="{9AF5FF4B-6CB9-75E3-738C-84E67F3BC2EC}"/>
          </ac:spMkLst>
        </pc:spChg>
        <pc:picChg chg="mod">
          <ac:chgData name="Savu Arianne-Maria" userId="af5d2200-5f3b-46b2-a781-76495b03a7ed" providerId="ADAL" clId="{6EA6C15D-B5D0-44C5-ABF5-BB0081734CE0}" dt="2026-06-23T09:05:57.629" v="482" actId="962"/>
          <ac:picMkLst>
            <pc:docMk/>
            <pc:sldMk cId="925486177" sldId="2365"/>
            <ac:picMk id="9" creationId="{7C1F2FAE-1F8B-E549-FCBA-9F171221E040}"/>
          </ac:picMkLst>
        </pc:picChg>
      </pc:sldChg>
      <pc:sldChg chg="modSp mod modNotesTx">
        <pc:chgData name="Savu Arianne-Maria" userId="af5d2200-5f3b-46b2-a781-76495b03a7ed" providerId="ADAL" clId="{6EA6C15D-B5D0-44C5-ABF5-BB0081734CE0}" dt="2026-06-23T10:08:28.708" v="544" actId="20577"/>
        <pc:sldMkLst>
          <pc:docMk/>
          <pc:sldMk cId="2044959528" sldId="2366"/>
        </pc:sldMkLst>
        <pc:spChg chg="mod">
          <ac:chgData name="Savu Arianne-Maria" userId="af5d2200-5f3b-46b2-a781-76495b03a7ed" providerId="ADAL" clId="{6EA6C15D-B5D0-44C5-ABF5-BB0081734CE0}" dt="2026-06-23T09:46:35.628" v="517"/>
          <ac:spMkLst>
            <pc:docMk/>
            <pc:sldMk cId="2044959528" sldId="2366"/>
            <ac:spMk id="2" creationId="{48836C69-D9CE-08AF-0BF9-82D332716FD1}"/>
          </ac:spMkLst>
        </pc:spChg>
        <pc:spChg chg="mod">
          <ac:chgData name="Savu Arianne-Maria" userId="af5d2200-5f3b-46b2-a781-76495b03a7ed" providerId="ADAL" clId="{6EA6C15D-B5D0-44C5-ABF5-BB0081734CE0}" dt="2026-06-23T09:59:47.329" v="523" actId="20577"/>
          <ac:spMkLst>
            <pc:docMk/>
            <pc:sldMk cId="2044959528" sldId="2366"/>
            <ac:spMk id="3" creationId="{641912C4-48A4-1CFE-2046-B541E5F0CAD4}"/>
          </ac:spMkLst>
        </pc:spChg>
        <pc:spChg chg="mod">
          <ac:chgData name="Savu Arianne-Maria" userId="af5d2200-5f3b-46b2-a781-76495b03a7ed" providerId="ADAL" clId="{6EA6C15D-B5D0-44C5-ABF5-BB0081734CE0}" dt="2026-06-23T10:06:12.548" v="528" actId="20577"/>
          <ac:spMkLst>
            <pc:docMk/>
            <pc:sldMk cId="2044959528" sldId="2366"/>
            <ac:spMk id="4" creationId="{E55F5D1D-3959-3C03-B010-74B8CCA80878}"/>
          </ac:spMkLst>
        </pc:spChg>
        <pc:spChg chg="mod">
          <ac:chgData name="Savu Arianne-Maria" userId="af5d2200-5f3b-46b2-a781-76495b03a7ed" providerId="ADAL" clId="{6EA6C15D-B5D0-44C5-ABF5-BB0081734CE0}" dt="2026-06-23T09:46:22.799" v="516"/>
          <ac:spMkLst>
            <pc:docMk/>
            <pc:sldMk cId="2044959528" sldId="2366"/>
            <ac:spMk id="6" creationId="{D713325E-5F0B-0322-95F0-595A52CC7F1A}"/>
          </ac:spMkLst>
        </pc:spChg>
      </pc:sldChg>
      <pc:sldChg chg="modSp mod modNotesTx">
        <pc:chgData name="Savu Arianne-Maria" userId="af5d2200-5f3b-46b2-a781-76495b03a7ed" providerId="ADAL" clId="{6EA6C15D-B5D0-44C5-ABF5-BB0081734CE0}" dt="2026-06-23T10:50:51.958" v="1054" actId="20577"/>
        <pc:sldMkLst>
          <pc:docMk/>
          <pc:sldMk cId="675441290" sldId="2367"/>
        </pc:sldMkLst>
        <pc:spChg chg="mod">
          <ac:chgData name="Savu Arianne-Maria" userId="af5d2200-5f3b-46b2-a781-76495b03a7ed" providerId="ADAL" clId="{6EA6C15D-B5D0-44C5-ABF5-BB0081734CE0}" dt="2026-06-23T10:23:18.232" v="997"/>
          <ac:spMkLst>
            <pc:docMk/>
            <pc:sldMk cId="675441290" sldId="2367"/>
            <ac:spMk id="2" creationId="{52111C75-D379-6A1C-B347-3A203B65BDA7}"/>
          </ac:spMkLst>
        </pc:spChg>
        <pc:spChg chg="mod">
          <ac:chgData name="Savu Arianne-Maria" userId="af5d2200-5f3b-46b2-a781-76495b03a7ed" providerId="ADAL" clId="{6EA6C15D-B5D0-44C5-ABF5-BB0081734CE0}" dt="2026-06-23T10:24:14.744" v="1003" actId="20577"/>
          <ac:spMkLst>
            <pc:docMk/>
            <pc:sldMk cId="675441290" sldId="2367"/>
            <ac:spMk id="3" creationId="{2E39C43A-C136-5D38-B959-0EAF9746EA0E}"/>
          </ac:spMkLst>
        </pc:spChg>
        <pc:spChg chg="mod">
          <ac:chgData name="Savu Arianne-Maria" userId="af5d2200-5f3b-46b2-a781-76495b03a7ed" providerId="ADAL" clId="{6EA6C15D-B5D0-44C5-ABF5-BB0081734CE0}" dt="2026-06-23T10:47:21.140" v="1010" actId="20577"/>
          <ac:spMkLst>
            <pc:docMk/>
            <pc:sldMk cId="675441290" sldId="2367"/>
            <ac:spMk id="4" creationId="{0A1264C7-CDAF-66F5-1A5D-667ADCCC7AB4}"/>
          </ac:spMkLst>
        </pc:spChg>
        <pc:spChg chg="mod">
          <ac:chgData name="Savu Arianne-Maria" userId="af5d2200-5f3b-46b2-a781-76495b03a7ed" providerId="ADAL" clId="{6EA6C15D-B5D0-44C5-ABF5-BB0081734CE0}" dt="2026-06-23T10:22:44.843" v="996"/>
          <ac:spMkLst>
            <pc:docMk/>
            <pc:sldMk cId="675441290" sldId="2367"/>
            <ac:spMk id="6" creationId="{3CCA5820-A170-AC34-267B-3D01A78340A6}"/>
          </ac:spMkLst>
        </pc:spChg>
        <pc:spChg chg="mod">
          <ac:chgData name="Savu Arianne-Maria" userId="af5d2200-5f3b-46b2-a781-76495b03a7ed" providerId="ADAL" clId="{6EA6C15D-B5D0-44C5-ABF5-BB0081734CE0}" dt="2026-06-23T10:48:14.056" v="1019" actId="20577"/>
          <ac:spMkLst>
            <pc:docMk/>
            <pc:sldMk cId="675441290" sldId="2367"/>
            <ac:spMk id="7" creationId="{C7CB554B-EC88-6496-058A-46009958DBEA}"/>
          </ac:spMkLst>
        </pc:spChg>
        <pc:picChg chg="mod">
          <ac:chgData name="Savu Arianne-Maria" userId="af5d2200-5f3b-46b2-a781-76495b03a7ed" providerId="ADAL" clId="{6EA6C15D-B5D0-44C5-ABF5-BB0081734CE0}" dt="2026-06-23T10:48:08.242" v="1012" actId="962"/>
          <ac:picMkLst>
            <pc:docMk/>
            <pc:sldMk cId="675441290" sldId="2367"/>
            <ac:picMk id="8" creationId="{BC07DA0C-24A8-4FB4-E4A8-E50FF07CCBD5}"/>
          </ac:picMkLst>
        </pc:picChg>
      </pc:sldChg>
      <pc:sldChg chg="addSp modSp mod modNotesTx">
        <pc:chgData name="Savu Arianne-Maria" userId="af5d2200-5f3b-46b2-a781-76495b03a7ed" providerId="ADAL" clId="{6EA6C15D-B5D0-44C5-ABF5-BB0081734CE0}" dt="2026-06-23T11:00:53.831" v="1106"/>
        <pc:sldMkLst>
          <pc:docMk/>
          <pc:sldMk cId="3447188746" sldId="2368"/>
        </pc:sldMkLst>
        <pc:spChg chg="mod">
          <ac:chgData name="Savu Arianne-Maria" userId="af5d2200-5f3b-46b2-a781-76495b03a7ed" providerId="ADAL" clId="{6EA6C15D-B5D0-44C5-ABF5-BB0081734CE0}" dt="2026-06-23T10:54:52.566" v="1056"/>
          <ac:spMkLst>
            <pc:docMk/>
            <pc:sldMk cId="3447188746" sldId="2368"/>
            <ac:spMk id="2" creationId="{8E8E6F37-9451-C08B-ABC6-8B1BFAA77C4D}"/>
          </ac:spMkLst>
        </pc:spChg>
        <pc:spChg chg="mod">
          <ac:chgData name="Savu Arianne-Maria" userId="af5d2200-5f3b-46b2-a781-76495b03a7ed" providerId="ADAL" clId="{6EA6C15D-B5D0-44C5-ABF5-BB0081734CE0}" dt="2026-06-23T10:55:46.171" v="1063" actId="20577"/>
          <ac:spMkLst>
            <pc:docMk/>
            <pc:sldMk cId="3447188746" sldId="2368"/>
            <ac:spMk id="3" creationId="{0358C3AF-20F0-20CF-A629-9D6B027A49C7}"/>
          </ac:spMkLst>
        </pc:spChg>
        <pc:spChg chg="mod">
          <ac:chgData name="Savu Arianne-Maria" userId="af5d2200-5f3b-46b2-a781-76495b03a7ed" providerId="ADAL" clId="{6EA6C15D-B5D0-44C5-ABF5-BB0081734CE0}" dt="2026-06-23T10:56:07.277" v="1068" actId="20577"/>
          <ac:spMkLst>
            <pc:docMk/>
            <pc:sldMk cId="3447188746" sldId="2368"/>
            <ac:spMk id="4" creationId="{B5E3C494-5F9E-4446-BD33-A26256D76FEB}"/>
          </ac:spMkLst>
        </pc:spChg>
        <pc:spChg chg="mod">
          <ac:chgData name="Savu Arianne-Maria" userId="af5d2200-5f3b-46b2-a781-76495b03a7ed" providerId="ADAL" clId="{6EA6C15D-B5D0-44C5-ABF5-BB0081734CE0}" dt="2026-06-23T10:54:41.581" v="1055"/>
          <ac:spMkLst>
            <pc:docMk/>
            <pc:sldMk cId="3447188746" sldId="2368"/>
            <ac:spMk id="6" creationId="{1261C45B-123F-190D-BAB0-487E63A06DE6}"/>
          </ac:spMkLst>
        </pc:spChg>
        <pc:spChg chg="mod">
          <ac:chgData name="Savu Arianne-Maria" userId="af5d2200-5f3b-46b2-a781-76495b03a7ed" providerId="ADAL" clId="{6EA6C15D-B5D0-44C5-ABF5-BB0081734CE0}" dt="2026-06-23T10:57:43.806" v="1078"/>
          <ac:spMkLst>
            <pc:docMk/>
            <pc:sldMk cId="3447188746" sldId="2368"/>
            <ac:spMk id="10" creationId="{60767F98-6E83-E47A-0766-6697D9D2ABDC}"/>
          </ac:spMkLst>
        </pc:spChg>
        <pc:picChg chg="mod">
          <ac:chgData name="Savu Arianne-Maria" userId="af5d2200-5f3b-46b2-a781-76495b03a7ed" providerId="ADAL" clId="{6EA6C15D-B5D0-44C5-ABF5-BB0081734CE0}" dt="2026-06-23T10:57:16.211" v="1070" actId="962"/>
          <ac:picMkLst>
            <pc:docMk/>
            <pc:sldMk cId="3447188746" sldId="2368"/>
            <ac:picMk id="9" creationId="{11D58763-D85B-3887-64DD-F0A03F8EEC82}"/>
          </ac:picMkLst>
        </pc:picChg>
      </pc:sldChg>
      <pc:sldChg chg="modSp mod modNotesTx">
        <pc:chgData name="Savu Arianne-Maria" userId="af5d2200-5f3b-46b2-a781-76495b03a7ed" providerId="ADAL" clId="{6EA6C15D-B5D0-44C5-ABF5-BB0081734CE0}" dt="2026-06-23T11:07:52.969" v="1156" actId="20577"/>
        <pc:sldMkLst>
          <pc:docMk/>
          <pc:sldMk cId="3566688239" sldId="2369"/>
        </pc:sldMkLst>
        <pc:spChg chg="mod">
          <ac:chgData name="Savu Arianne-Maria" userId="af5d2200-5f3b-46b2-a781-76495b03a7ed" providerId="ADAL" clId="{6EA6C15D-B5D0-44C5-ABF5-BB0081734CE0}" dt="2026-06-23T11:03:29.958" v="1108"/>
          <ac:spMkLst>
            <pc:docMk/>
            <pc:sldMk cId="3566688239" sldId="2369"/>
            <ac:spMk id="2" creationId="{FE961292-3596-F92D-3885-3E12DF053E73}"/>
          </ac:spMkLst>
        </pc:spChg>
        <pc:spChg chg="mod">
          <ac:chgData name="Savu Arianne-Maria" userId="af5d2200-5f3b-46b2-a781-76495b03a7ed" providerId="ADAL" clId="{6EA6C15D-B5D0-44C5-ABF5-BB0081734CE0}" dt="2026-06-23T11:03:47.985" v="1111"/>
          <ac:spMkLst>
            <pc:docMk/>
            <pc:sldMk cId="3566688239" sldId="2369"/>
            <ac:spMk id="3" creationId="{256E465D-F929-080D-83C5-B174417894F8}"/>
          </ac:spMkLst>
        </pc:spChg>
        <pc:spChg chg="mod">
          <ac:chgData name="Savu Arianne-Maria" userId="af5d2200-5f3b-46b2-a781-76495b03a7ed" providerId="ADAL" clId="{6EA6C15D-B5D0-44C5-ABF5-BB0081734CE0}" dt="2026-06-23T11:04:09.351" v="1116" actId="20577"/>
          <ac:spMkLst>
            <pc:docMk/>
            <pc:sldMk cId="3566688239" sldId="2369"/>
            <ac:spMk id="4" creationId="{8C182E9D-2AC4-8563-DA7F-2D8B052AC518}"/>
          </ac:spMkLst>
        </pc:spChg>
        <pc:spChg chg="mod">
          <ac:chgData name="Savu Arianne-Maria" userId="af5d2200-5f3b-46b2-a781-76495b03a7ed" providerId="ADAL" clId="{6EA6C15D-B5D0-44C5-ABF5-BB0081734CE0}" dt="2026-06-23T11:03:15.133" v="1107"/>
          <ac:spMkLst>
            <pc:docMk/>
            <pc:sldMk cId="3566688239" sldId="2369"/>
            <ac:spMk id="6" creationId="{8F532508-0BCA-1749-B120-61EB475C5B18}"/>
          </ac:spMkLst>
        </pc:spChg>
        <pc:spChg chg="mod">
          <ac:chgData name="Savu Arianne-Maria" userId="af5d2200-5f3b-46b2-a781-76495b03a7ed" providerId="ADAL" clId="{6EA6C15D-B5D0-44C5-ABF5-BB0081734CE0}" dt="2026-06-23T11:05:18.921" v="1125" actId="20577"/>
          <ac:spMkLst>
            <pc:docMk/>
            <pc:sldMk cId="3566688239" sldId="2369"/>
            <ac:spMk id="10" creationId="{46DC60D9-BC68-D808-6318-8A9001CF1B8C}"/>
          </ac:spMkLst>
        </pc:spChg>
        <pc:picChg chg="mod">
          <ac:chgData name="Savu Arianne-Maria" userId="af5d2200-5f3b-46b2-a781-76495b03a7ed" providerId="ADAL" clId="{6EA6C15D-B5D0-44C5-ABF5-BB0081734CE0}" dt="2026-06-23T11:04:57.924" v="1118" actId="962"/>
          <ac:picMkLst>
            <pc:docMk/>
            <pc:sldMk cId="3566688239" sldId="2369"/>
            <ac:picMk id="8" creationId="{1FB1EE12-14D0-48FE-D08E-75F920F27AE5}"/>
          </ac:picMkLst>
        </pc:picChg>
      </pc:sldChg>
      <pc:sldChg chg="modSp mod modNotesTx">
        <pc:chgData name="Savu Arianne-Maria" userId="af5d2200-5f3b-46b2-a781-76495b03a7ed" providerId="ADAL" clId="{6EA6C15D-B5D0-44C5-ABF5-BB0081734CE0}" dt="2026-06-23T11:11:31.338" v="1189" actId="20577"/>
        <pc:sldMkLst>
          <pc:docMk/>
          <pc:sldMk cId="430345478" sldId="2370"/>
        </pc:sldMkLst>
        <pc:spChg chg="mod">
          <ac:chgData name="Savu Arianne-Maria" userId="af5d2200-5f3b-46b2-a781-76495b03a7ed" providerId="ADAL" clId="{6EA6C15D-B5D0-44C5-ABF5-BB0081734CE0}" dt="2026-06-23T11:08:38.323" v="1158"/>
          <ac:spMkLst>
            <pc:docMk/>
            <pc:sldMk cId="430345478" sldId="2370"/>
            <ac:spMk id="2" creationId="{C45574DA-613E-E5DB-1EA2-49C6624D1462}"/>
          </ac:spMkLst>
        </pc:spChg>
        <pc:spChg chg="mod">
          <ac:chgData name="Savu Arianne-Maria" userId="af5d2200-5f3b-46b2-a781-76495b03a7ed" providerId="ADAL" clId="{6EA6C15D-B5D0-44C5-ABF5-BB0081734CE0}" dt="2026-06-23T11:09:22.745" v="1164" actId="20577"/>
          <ac:spMkLst>
            <pc:docMk/>
            <pc:sldMk cId="430345478" sldId="2370"/>
            <ac:spMk id="3" creationId="{99A765CC-A13D-C520-C937-9015649B55BD}"/>
          </ac:spMkLst>
        </pc:spChg>
        <pc:spChg chg="mod">
          <ac:chgData name="Savu Arianne-Maria" userId="af5d2200-5f3b-46b2-a781-76495b03a7ed" providerId="ADAL" clId="{6EA6C15D-B5D0-44C5-ABF5-BB0081734CE0}" dt="2026-06-23T11:09:29.929" v="1169" actId="20577"/>
          <ac:spMkLst>
            <pc:docMk/>
            <pc:sldMk cId="430345478" sldId="2370"/>
            <ac:spMk id="4" creationId="{B3837DEE-7561-8DB7-05D6-40CD03B1608B}"/>
          </ac:spMkLst>
        </pc:spChg>
        <pc:spChg chg="mod">
          <ac:chgData name="Savu Arianne-Maria" userId="af5d2200-5f3b-46b2-a781-76495b03a7ed" providerId="ADAL" clId="{6EA6C15D-B5D0-44C5-ABF5-BB0081734CE0}" dt="2026-06-23T11:08:27.157" v="1157"/>
          <ac:spMkLst>
            <pc:docMk/>
            <pc:sldMk cId="430345478" sldId="2370"/>
            <ac:spMk id="6" creationId="{1B07C1F1-F523-FD15-9418-1A72BA8BA957}"/>
          </ac:spMkLst>
        </pc:spChg>
      </pc:sldChg>
      <pc:sldChg chg="modSp mod modNotesTx">
        <pc:chgData name="Savu Arianne-Maria" userId="af5d2200-5f3b-46b2-a781-76495b03a7ed" providerId="ADAL" clId="{6EA6C15D-B5D0-44C5-ABF5-BB0081734CE0}" dt="2026-06-23T11:46:56.662" v="1241" actId="20577"/>
        <pc:sldMkLst>
          <pc:docMk/>
          <pc:sldMk cId="4222505003" sldId="2371"/>
        </pc:sldMkLst>
        <pc:spChg chg="mod">
          <ac:chgData name="Savu Arianne-Maria" userId="af5d2200-5f3b-46b2-a781-76495b03a7ed" providerId="ADAL" clId="{6EA6C15D-B5D0-44C5-ABF5-BB0081734CE0}" dt="2026-06-23T11:42:03.255" v="1191"/>
          <ac:spMkLst>
            <pc:docMk/>
            <pc:sldMk cId="4222505003" sldId="2371"/>
            <ac:spMk id="2" creationId="{32F2381F-EC28-97E1-F12A-D0F9F2AF5DAC}"/>
          </ac:spMkLst>
        </pc:spChg>
        <pc:spChg chg="mod">
          <ac:chgData name="Savu Arianne-Maria" userId="af5d2200-5f3b-46b2-a781-76495b03a7ed" providerId="ADAL" clId="{6EA6C15D-B5D0-44C5-ABF5-BB0081734CE0}" dt="2026-06-23T11:43:46.756" v="1197" actId="20577"/>
          <ac:spMkLst>
            <pc:docMk/>
            <pc:sldMk cId="4222505003" sldId="2371"/>
            <ac:spMk id="3" creationId="{3CBA0886-4050-E019-5E00-AF0DF4DE012A}"/>
          </ac:spMkLst>
        </pc:spChg>
        <pc:spChg chg="mod">
          <ac:chgData name="Savu Arianne-Maria" userId="af5d2200-5f3b-46b2-a781-76495b03a7ed" providerId="ADAL" clId="{6EA6C15D-B5D0-44C5-ABF5-BB0081734CE0}" dt="2026-06-23T11:44:02.436" v="1202" actId="20577"/>
          <ac:spMkLst>
            <pc:docMk/>
            <pc:sldMk cId="4222505003" sldId="2371"/>
            <ac:spMk id="4" creationId="{3DAACDE4-BB98-3681-6191-C64111F866DB}"/>
          </ac:spMkLst>
        </pc:spChg>
        <pc:spChg chg="mod">
          <ac:chgData name="Savu Arianne-Maria" userId="af5d2200-5f3b-46b2-a781-76495b03a7ed" providerId="ADAL" clId="{6EA6C15D-B5D0-44C5-ABF5-BB0081734CE0}" dt="2026-06-23T11:41:44.464" v="1190"/>
          <ac:spMkLst>
            <pc:docMk/>
            <pc:sldMk cId="4222505003" sldId="2371"/>
            <ac:spMk id="6" creationId="{09E7A2DC-4E67-3645-4EFD-65646EF14DFF}"/>
          </ac:spMkLst>
        </pc:spChg>
        <pc:spChg chg="mod">
          <ac:chgData name="Savu Arianne-Maria" userId="af5d2200-5f3b-46b2-a781-76495b03a7ed" providerId="ADAL" clId="{6EA6C15D-B5D0-44C5-ABF5-BB0081734CE0}" dt="2026-06-23T11:44:56.518" v="1211" actId="20577"/>
          <ac:spMkLst>
            <pc:docMk/>
            <pc:sldMk cId="4222505003" sldId="2371"/>
            <ac:spMk id="7" creationId="{E821BF72-9C69-024A-9D8E-239F20E51B10}"/>
          </ac:spMkLst>
        </pc:spChg>
        <pc:picChg chg="mod">
          <ac:chgData name="Savu Arianne-Maria" userId="af5d2200-5f3b-46b2-a781-76495b03a7ed" providerId="ADAL" clId="{6EA6C15D-B5D0-44C5-ABF5-BB0081734CE0}" dt="2026-06-23T11:44:41.840" v="1204" actId="962"/>
          <ac:picMkLst>
            <pc:docMk/>
            <pc:sldMk cId="4222505003" sldId="2371"/>
            <ac:picMk id="9" creationId="{37911503-0AAF-9F9A-7077-82FEC20D9892}"/>
          </ac:picMkLst>
        </pc:picChg>
      </pc:sldChg>
      <pc:sldChg chg="modSp mod modNotesTx">
        <pc:chgData name="Savu Arianne-Maria" userId="af5d2200-5f3b-46b2-a781-76495b03a7ed" providerId="ADAL" clId="{6EA6C15D-B5D0-44C5-ABF5-BB0081734CE0}" dt="2026-06-23T11:51:41.815" v="1274" actId="20577"/>
        <pc:sldMkLst>
          <pc:docMk/>
          <pc:sldMk cId="1148034226" sldId="2372"/>
        </pc:sldMkLst>
        <pc:spChg chg="mod">
          <ac:chgData name="Savu Arianne-Maria" userId="af5d2200-5f3b-46b2-a781-76495b03a7ed" providerId="ADAL" clId="{6EA6C15D-B5D0-44C5-ABF5-BB0081734CE0}" dt="2026-06-23T11:49:51.695" v="1243"/>
          <ac:spMkLst>
            <pc:docMk/>
            <pc:sldMk cId="1148034226" sldId="2372"/>
            <ac:spMk id="2" creationId="{DB652393-D988-EE86-390C-81B5D5CD73CD}"/>
          </ac:spMkLst>
        </pc:spChg>
        <pc:spChg chg="mod">
          <ac:chgData name="Savu Arianne-Maria" userId="af5d2200-5f3b-46b2-a781-76495b03a7ed" providerId="ADAL" clId="{6EA6C15D-B5D0-44C5-ABF5-BB0081734CE0}" dt="2026-06-23T11:50:42.953" v="1249" actId="20577"/>
          <ac:spMkLst>
            <pc:docMk/>
            <pc:sldMk cId="1148034226" sldId="2372"/>
            <ac:spMk id="3" creationId="{CA80DF32-8644-969E-C2B5-0E4EB20B7531}"/>
          </ac:spMkLst>
        </pc:spChg>
        <pc:spChg chg="mod">
          <ac:chgData name="Savu Arianne-Maria" userId="af5d2200-5f3b-46b2-a781-76495b03a7ed" providerId="ADAL" clId="{6EA6C15D-B5D0-44C5-ABF5-BB0081734CE0}" dt="2026-06-23T11:50:48.806" v="1254" actId="20577"/>
          <ac:spMkLst>
            <pc:docMk/>
            <pc:sldMk cId="1148034226" sldId="2372"/>
            <ac:spMk id="4" creationId="{82167C49-C234-13D1-8092-3C970671B1DA}"/>
          </ac:spMkLst>
        </pc:spChg>
        <pc:spChg chg="mod">
          <ac:chgData name="Savu Arianne-Maria" userId="af5d2200-5f3b-46b2-a781-76495b03a7ed" providerId="ADAL" clId="{6EA6C15D-B5D0-44C5-ABF5-BB0081734CE0}" dt="2026-06-23T11:49:38.501" v="1242"/>
          <ac:spMkLst>
            <pc:docMk/>
            <pc:sldMk cId="1148034226" sldId="2372"/>
            <ac:spMk id="6" creationId="{1F7F70FB-620B-E6AF-5B5C-D33169FF6204}"/>
          </ac:spMkLst>
        </pc:spChg>
      </pc:sldChg>
      <pc:sldChg chg="modSp mod modNotesTx">
        <pc:chgData name="Savu Arianne-Maria" userId="af5d2200-5f3b-46b2-a781-76495b03a7ed" providerId="ADAL" clId="{6EA6C15D-B5D0-44C5-ABF5-BB0081734CE0}" dt="2026-06-23T11:56:32.531" v="1327" actId="20577"/>
        <pc:sldMkLst>
          <pc:docMk/>
          <pc:sldMk cId="2410366066" sldId="2373"/>
        </pc:sldMkLst>
        <pc:spChg chg="mod">
          <ac:chgData name="Savu Arianne-Maria" userId="af5d2200-5f3b-46b2-a781-76495b03a7ed" providerId="ADAL" clId="{6EA6C15D-B5D0-44C5-ABF5-BB0081734CE0}" dt="2026-06-23T11:53:35.065" v="1276"/>
          <ac:spMkLst>
            <pc:docMk/>
            <pc:sldMk cId="2410366066" sldId="2373"/>
            <ac:spMk id="2" creationId="{B8A79BE7-841A-0F9B-8E9E-AF57235FFDAD}"/>
          </ac:spMkLst>
        </pc:spChg>
        <pc:spChg chg="mod">
          <ac:chgData name="Savu Arianne-Maria" userId="af5d2200-5f3b-46b2-a781-76495b03a7ed" providerId="ADAL" clId="{6EA6C15D-B5D0-44C5-ABF5-BB0081734CE0}" dt="2026-06-23T11:53:45.144" v="1277"/>
          <ac:spMkLst>
            <pc:docMk/>
            <pc:sldMk cId="2410366066" sldId="2373"/>
            <ac:spMk id="3" creationId="{8286BF3F-A22E-D991-F400-58AACCE3D570}"/>
          </ac:spMkLst>
        </pc:spChg>
        <pc:spChg chg="mod">
          <ac:chgData name="Savu Arianne-Maria" userId="af5d2200-5f3b-46b2-a781-76495b03a7ed" providerId="ADAL" clId="{6EA6C15D-B5D0-44C5-ABF5-BB0081734CE0}" dt="2026-06-23T11:53:50.227" v="1282" actId="20577"/>
          <ac:spMkLst>
            <pc:docMk/>
            <pc:sldMk cId="2410366066" sldId="2373"/>
            <ac:spMk id="4" creationId="{C589BD7A-F5E3-31D8-952A-BDCF801761A9}"/>
          </ac:spMkLst>
        </pc:spChg>
        <pc:spChg chg="mod">
          <ac:chgData name="Savu Arianne-Maria" userId="af5d2200-5f3b-46b2-a781-76495b03a7ed" providerId="ADAL" clId="{6EA6C15D-B5D0-44C5-ABF5-BB0081734CE0}" dt="2026-06-23T11:53:26.122" v="1275"/>
          <ac:spMkLst>
            <pc:docMk/>
            <pc:sldMk cId="2410366066" sldId="2373"/>
            <ac:spMk id="6" creationId="{052BD539-9E53-F152-E429-3733691A6DC1}"/>
          </ac:spMkLst>
        </pc:spChg>
        <pc:spChg chg="mod">
          <ac:chgData name="Savu Arianne-Maria" userId="af5d2200-5f3b-46b2-a781-76495b03a7ed" providerId="ADAL" clId="{6EA6C15D-B5D0-44C5-ABF5-BB0081734CE0}" dt="2026-06-23T11:55:17.168" v="1291" actId="20577"/>
          <ac:spMkLst>
            <pc:docMk/>
            <pc:sldMk cId="2410366066" sldId="2373"/>
            <ac:spMk id="10" creationId="{1F564931-FB46-A201-544E-CB166D2EBE6C}"/>
          </ac:spMkLst>
        </pc:spChg>
        <pc:picChg chg="mod">
          <ac:chgData name="Savu Arianne-Maria" userId="af5d2200-5f3b-46b2-a781-76495b03a7ed" providerId="ADAL" clId="{6EA6C15D-B5D0-44C5-ABF5-BB0081734CE0}" dt="2026-06-23T11:54:51.260" v="1284" actId="962"/>
          <ac:picMkLst>
            <pc:docMk/>
            <pc:sldMk cId="2410366066" sldId="2373"/>
            <ac:picMk id="8" creationId="{3880E445-AE6E-7846-5406-C057C288F980}"/>
          </ac:picMkLst>
        </pc:picChg>
      </pc:sldChg>
      <pc:sldChg chg="modSp mod">
        <pc:chgData name="Savu Arianne-Maria" userId="af5d2200-5f3b-46b2-a781-76495b03a7ed" providerId="ADAL" clId="{6EA6C15D-B5D0-44C5-ABF5-BB0081734CE0}" dt="2026-06-23T10:20:47.001" v="995" actId="20577"/>
        <pc:sldMkLst>
          <pc:docMk/>
          <pc:sldMk cId="2922493715" sldId="2374"/>
        </pc:sldMkLst>
        <pc:spChg chg="mod">
          <ac:chgData name="Savu Arianne-Maria" userId="af5d2200-5f3b-46b2-a781-76495b03a7ed" providerId="ADAL" clId="{6EA6C15D-B5D0-44C5-ABF5-BB0081734CE0}" dt="2026-06-23T10:20:47.001" v="995" actId="20577"/>
          <ac:spMkLst>
            <pc:docMk/>
            <pc:sldMk cId="2922493715" sldId="2374"/>
            <ac:spMk id="2" creationId="{FDE0297B-69D7-7918-E625-C7F823159BCE}"/>
          </ac:spMkLst>
        </pc:spChg>
        <pc:spChg chg="mod">
          <ac:chgData name="Savu Arianne-Maria" userId="af5d2200-5f3b-46b2-a781-76495b03a7ed" providerId="ADAL" clId="{6EA6C15D-B5D0-44C5-ABF5-BB0081734CE0}" dt="2026-06-23T10:17:04.734" v="741"/>
          <ac:spMkLst>
            <pc:docMk/>
            <pc:sldMk cId="2922493715" sldId="2374"/>
            <ac:spMk id="3" creationId="{841D8A7D-9ADC-C868-9869-BE1BC14193D0}"/>
          </ac:spMkLst>
        </pc:spChg>
        <pc:spChg chg="mod">
          <ac:chgData name="Savu Arianne-Maria" userId="af5d2200-5f3b-46b2-a781-76495b03a7ed" providerId="ADAL" clId="{6EA6C15D-B5D0-44C5-ABF5-BB0081734CE0}" dt="2026-06-23T10:17:17.674" v="742"/>
          <ac:spMkLst>
            <pc:docMk/>
            <pc:sldMk cId="2922493715" sldId="2374"/>
            <ac:spMk id="5" creationId="{5538D7F6-4C44-919E-C2D3-4AE23B505728}"/>
          </ac:spMkLst>
        </pc:spChg>
        <pc:picChg chg="mod">
          <ac:chgData name="Savu Arianne-Maria" userId="af5d2200-5f3b-46b2-a781-76495b03a7ed" providerId="ADAL" clId="{6EA6C15D-B5D0-44C5-ABF5-BB0081734CE0}" dt="2026-06-23T10:20:27.806" v="990" actId="962"/>
          <ac:picMkLst>
            <pc:docMk/>
            <pc:sldMk cId="2922493715" sldId="2374"/>
            <ac:picMk id="7" creationId="{FFBE2514-B9FD-E5C9-A4F1-9532AA3CA2D9}"/>
          </ac:picMkLst>
        </pc:picChg>
      </pc:sldChg>
      <pc:sldChg chg="modSp mod">
        <pc:chgData name="Savu Arianne-Maria" userId="af5d2200-5f3b-46b2-a781-76495b03a7ed" providerId="ADAL" clId="{6EA6C15D-B5D0-44C5-ABF5-BB0081734CE0}" dt="2026-06-23T11:58:26.676" v="1329" actId="14100"/>
        <pc:sldMkLst>
          <pc:docMk/>
          <pc:sldMk cId="2722309081" sldId="2375"/>
        </pc:sldMkLst>
        <pc:spChg chg="mod">
          <ac:chgData name="Savu Arianne-Maria" userId="af5d2200-5f3b-46b2-a781-76495b03a7ed" providerId="ADAL" clId="{6EA6C15D-B5D0-44C5-ABF5-BB0081734CE0}" dt="2026-06-23T11:58:26.676" v="1329" actId="14100"/>
          <ac:spMkLst>
            <pc:docMk/>
            <pc:sldMk cId="2722309081" sldId="2375"/>
            <ac:spMk id="3" creationId="{AA310A36-B273-2E85-F60C-6329018CAE2B}"/>
          </ac:spMkLst>
        </pc:spChg>
      </pc:sldChg>
      <pc:sldChg chg="modSp mod modNotesTx">
        <pc:chgData name="Savu Arianne-Maria" userId="af5d2200-5f3b-46b2-a781-76495b03a7ed" providerId="ADAL" clId="{6EA6C15D-B5D0-44C5-ABF5-BB0081734CE0}" dt="2026-06-23T12:04:41.257" v="1356" actId="20577"/>
        <pc:sldMkLst>
          <pc:docMk/>
          <pc:sldMk cId="3675880315" sldId="2376"/>
        </pc:sldMkLst>
        <pc:spChg chg="mod">
          <ac:chgData name="Savu Arianne-Maria" userId="af5d2200-5f3b-46b2-a781-76495b03a7ed" providerId="ADAL" clId="{6EA6C15D-B5D0-44C5-ABF5-BB0081734CE0}" dt="2026-06-23T12:02:46.025" v="1346" actId="20577"/>
          <ac:spMkLst>
            <pc:docMk/>
            <pc:sldMk cId="3675880315" sldId="2376"/>
            <ac:spMk id="4" creationId="{CF6BF3A1-43A9-C6A8-7023-124E5DCC9584}"/>
          </ac:spMkLst>
        </pc:spChg>
        <pc:spChg chg="mod">
          <ac:chgData name="Savu Arianne-Maria" userId="af5d2200-5f3b-46b2-a781-76495b03a7ed" providerId="ADAL" clId="{6EA6C15D-B5D0-44C5-ABF5-BB0081734CE0}" dt="2026-06-23T11:59:06.139" v="1330"/>
          <ac:spMkLst>
            <pc:docMk/>
            <pc:sldMk cId="3675880315" sldId="2376"/>
            <ac:spMk id="6" creationId="{3D304BFE-B8DB-9193-028B-BB1BB60EB8BA}"/>
          </ac:spMkLst>
        </pc:spChg>
        <pc:spChg chg="mod">
          <ac:chgData name="Savu Arianne-Maria" userId="af5d2200-5f3b-46b2-a781-76495b03a7ed" providerId="ADAL" clId="{6EA6C15D-B5D0-44C5-ABF5-BB0081734CE0}" dt="2026-06-23T11:59:15.945" v="1331"/>
          <ac:spMkLst>
            <pc:docMk/>
            <pc:sldMk cId="3675880315" sldId="2376"/>
            <ac:spMk id="7" creationId="{0538C848-0EFC-BB86-1F30-D20A96D984FA}"/>
          </ac:spMkLst>
        </pc:spChg>
        <pc:spChg chg="mod">
          <ac:chgData name="Savu Arianne-Maria" userId="af5d2200-5f3b-46b2-a781-76495b03a7ed" providerId="ADAL" clId="{6EA6C15D-B5D0-44C5-ABF5-BB0081734CE0}" dt="2026-06-23T12:02:15.787" v="1338" actId="20577"/>
          <ac:spMkLst>
            <pc:docMk/>
            <pc:sldMk cId="3675880315" sldId="2376"/>
            <ac:spMk id="8" creationId="{0F2A102F-2BE9-6199-7FF8-D4B1FDC9B1F6}"/>
          </ac:spMkLst>
        </pc:spChg>
        <pc:picChg chg="mod">
          <ac:chgData name="Savu Arianne-Maria" userId="af5d2200-5f3b-46b2-a781-76495b03a7ed" providerId="ADAL" clId="{6EA6C15D-B5D0-44C5-ABF5-BB0081734CE0}" dt="2026-06-23T12:02:37.526" v="1341" actId="962"/>
          <ac:picMkLst>
            <pc:docMk/>
            <pc:sldMk cId="3675880315" sldId="2376"/>
            <ac:picMk id="10" creationId="{1721E700-5257-DEE4-8836-2C37C017E105}"/>
          </ac:picMkLst>
        </pc:picChg>
      </pc:sldChg>
      <pc:sldChg chg="modSp mod modNotesTx">
        <pc:chgData name="Savu Arianne-Maria" userId="af5d2200-5f3b-46b2-a781-76495b03a7ed" providerId="ADAL" clId="{6EA6C15D-B5D0-44C5-ABF5-BB0081734CE0}" dt="2026-06-23T13:07:09.079" v="1668" actId="962"/>
        <pc:sldMkLst>
          <pc:docMk/>
          <pc:sldMk cId="54686736" sldId="2377"/>
        </pc:sldMkLst>
        <pc:spChg chg="mod">
          <ac:chgData name="Savu Arianne-Maria" userId="af5d2200-5f3b-46b2-a781-76495b03a7ed" providerId="ADAL" clId="{6EA6C15D-B5D0-44C5-ABF5-BB0081734CE0}" dt="2026-06-23T12:10:38.320" v="1358"/>
          <ac:spMkLst>
            <pc:docMk/>
            <pc:sldMk cId="54686736" sldId="2377"/>
            <ac:spMk id="2" creationId="{2078CA7E-9E85-4D46-14E9-ED514E979741}"/>
          </ac:spMkLst>
        </pc:spChg>
        <pc:spChg chg="mod">
          <ac:chgData name="Savu Arianne-Maria" userId="af5d2200-5f3b-46b2-a781-76495b03a7ed" providerId="ADAL" clId="{6EA6C15D-B5D0-44C5-ABF5-BB0081734CE0}" dt="2026-06-23T12:11:41.378" v="1367" actId="20577"/>
          <ac:spMkLst>
            <pc:docMk/>
            <pc:sldMk cId="54686736" sldId="2377"/>
            <ac:spMk id="3" creationId="{B64B9C14-3F9E-FAFF-B8C3-7A53B0033C54}"/>
          </ac:spMkLst>
        </pc:spChg>
        <pc:spChg chg="mod">
          <ac:chgData name="Savu Arianne-Maria" userId="af5d2200-5f3b-46b2-a781-76495b03a7ed" providerId="ADAL" clId="{6EA6C15D-B5D0-44C5-ABF5-BB0081734CE0}" dt="2026-06-23T12:11:46.161" v="1372" actId="20577"/>
          <ac:spMkLst>
            <pc:docMk/>
            <pc:sldMk cId="54686736" sldId="2377"/>
            <ac:spMk id="4" creationId="{77F5F0ED-1607-9872-14A3-6F6EBFCFC348}"/>
          </ac:spMkLst>
        </pc:spChg>
        <pc:spChg chg="mod">
          <ac:chgData name="Savu Arianne-Maria" userId="af5d2200-5f3b-46b2-a781-76495b03a7ed" providerId="ADAL" clId="{6EA6C15D-B5D0-44C5-ABF5-BB0081734CE0}" dt="2026-06-23T12:08:10.886" v="1357"/>
          <ac:spMkLst>
            <pc:docMk/>
            <pc:sldMk cId="54686736" sldId="2377"/>
            <ac:spMk id="6" creationId="{973AF9DE-8B35-4536-1D8F-EABAC12CADC9}"/>
          </ac:spMkLst>
        </pc:spChg>
        <pc:spChg chg="mod">
          <ac:chgData name="Savu Arianne-Maria" userId="af5d2200-5f3b-46b2-a781-76495b03a7ed" providerId="ADAL" clId="{6EA6C15D-B5D0-44C5-ABF5-BB0081734CE0}" dt="2026-06-23T12:13:31.634" v="1443" actId="20577"/>
          <ac:spMkLst>
            <pc:docMk/>
            <pc:sldMk cId="54686736" sldId="2377"/>
            <ac:spMk id="8" creationId="{AB26BC20-6723-33DE-10AF-E43E0E81992C}"/>
          </ac:spMkLst>
        </pc:spChg>
        <pc:picChg chg="mod">
          <ac:chgData name="Savu Arianne-Maria" userId="af5d2200-5f3b-46b2-a781-76495b03a7ed" providerId="ADAL" clId="{6EA6C15D-B5D0-44C5-ABF5-BB0081734CE0}" dt="2026-06-23T13:07:09.079" v="1668" actId="962"/>
          <ac:picMkLst>
            <pc:docMk/>
            <pc:sldMk cId="54686736" sldId="2377"/>
            <ac:picMk id="7" creationId="{2F6A950F-F3EC-D0B5-2DE5-A496510EFA07}"/>
          </ac:picMkLst>
        </pc:picChg>
      </pc:sldChg>
      <pc:sldChg chg="modSp mod modNotesTx">
        <pc:chgData name="Savu Arianne-Maria" userId="af5d2200-5f3b-46b2-a781-76495b03a7ed" providerId="ADAL" clId="{6EA6C15D-B5D0-44C5-ABF5-BB0081734CE0}" dt="2026-06-23T12:27:00.932" v="1530" actId="20577"/>
        <pc:sldMkLst>
          <pc:docMk/>
          <pc:sldMk cId="3217900581" sldId="2378"/>
        </pc:sldMkLst>
        <pc:spChg chg="mod">
          <ac:chgData name="Savu Arianne-Maria" userId="af5d2200-5f3b-46b2-a781-76495b03a7ed" providerId="ADAL" clId="{6EA6C15D-B5D0-44C5-ABF5-BB0081734CE0}" dt="2026-06-23T12:19:29.021" v="1462"/>
          <ac:spMkLst>
            <pc:docMk/>
            <pc:sldMk cId="3217900581" sldId="2378"/>
            <ac:spMk id="2" creationId="{0A0B7B9B-F7B8-98AF-5202-77B7310F40B9}"/>
          </ac:spMkLst>
        </pc:spChg>
        <pc:spChg chg="mod">
          <ac:chgData name="Savu Arianne-Maria" userId="af5d2200-5f3b-46b2-a781-76495b03a7ed" providerId="ADAL" clId="{6EA6C15D-B5D0-44C5-ABF5-BB0081734CE0}" dt="2026-06-23T12:20:21.160" v="1471" actId="20577"/>
          <ac:spMkLst>
            <pc:docMk/>
            <pc:sldMk cId="3217900581" sldId="2378"/>
            <ac:spMk id="3" creationId="{DCB5DF48-0284-8612-52D9-4919F61AD882}"/>
          </ac:spMkLst>
        </pc:spChg>
        <pc:spChg chg="mod">
          <ac:chgData name="Savu Arianne-Maria" userId="af5d2200-5f3b-46b2-a781-76495b03a7ed" providerId="ADAL" clId="{6EA6C15D-B5D0-44C5-ABF5-BB0081734CE0}" dt="2026-06-23T12:20:25.944" v="1476" actId="20577"/>
          <ac:spMkLst>
            <pc:docMk/>
            <pc:sldMk cId="3217900581" sldId="2378"/>
            <ac:spMk id="4" creationId="{45A2173A-D98E-A647-8C70-3954ABA18F3D}"/>
          </ac:spMkLst>
        </pc:spChg>
        <pc:spChg chg="mod">
          <ac:chgData name="Savu Arianne-Maria" userId="af5d2200-5f3b-46b2-a781-76495b03a7ed" providerId="ADAL" clId="{6EA6C15D-B5D0-44C5-ABF5-BB0081734CE0}" dt="2026-06-23T12:19:16.682" v="1461"/>
          <ac:spMkLst>
            <pc:docMk/>
            <pc:sldMk cId="3217900581" sldId="2378"/>
            <ac:spMk id="6" creationId="{22C528A0-BFCC-23CD-54DC-8E47E4368D5C}"/>
          </ac:spMkLst>
        </pc:spChg>
        <pc:spChg chg="mod">
          <ac:chgData name="Savu Arianne-Maria" userId="af5d2200-5f3b-46b2-a781-76495b03a7ed" providerId="ADAL" clId="{6EA6C15D-B5D0-44C5-ABF5-BB0081734CE0}" dt="2026-06-23T12:22:27.626" v="1523" actId="20577"/>
          <ac:spMkLst>
            <pc:docMk/>
            <pc:sldMk cId="3217900581" sldId="2378"/>
            <ac:spMk id="8" creationId="{7C5DA6D6-EF72-D234-B716-D41699EFCEEE}"/>
          </ac:spMkLst>
        </pc:spChg>
        <pc:picChg chg="mod">
          <ac:chgData name="Savu Arianne-Maria" userId="af5d2200-5f3b-46b2-a781-76495b03a7ed" providerId="ADAL" clId="{6EA6C15D-B5D0-44C5-ABF5-BB0081734CE0}" dt="2026-06-23T12:22:14.303" v="1506" actId="962"/>
          <ac:picMkLst>
            <pc:docMk/>
            <pc:sldMk cId="3217900581" sldId="2378"/>
            <ac:picMk id="9" creationId="{7088E53D-3CF3-414B-1C78-9CDE1B04901D}"/>
          </ac:picMkLst>
        </pc:picChg>
      </pc:sldChg>
      <pc:sldChg chg="modSp mod modNotesTx">
        <pc:chgData name="Savu Arianne-Maria" userId="af5d2200-5f3b-46b2-a781-76495b03a7ed" providerId="ADAL" clId="{6EA6C15D-B5D0-44C5-ABF5-BB0081734CE0}" dt="2026-06-23T12:45:04.328" v="1601" actId="20577"/>
        <pc:sldMkLst>
          <pc:docMk/>
          <pc:sldMk cId="2815512304" sldId="2379"/>
        </pc:sldMkLst>
        <pc:spChg chg="mod">
          <ac:chgData name="Savu Arianne-Maria" userId="af5d2200-5f3b-46b2-a781-76495b03a7ed" providerId="ADAL" clId="{6EA6C15D-B5D0-44C5-ABF5-BB0081734CE0}" dt="2026-06-23T12:35:50.959" v="1532"/>
          <ac:spMkLst>
            <pc:docMk/>
            <pc:sldMk cId="2815512304" sldId="2379"/>
            <ac:spMk id="2" creationId="{16F80BC8-D61D-46CE-D9F6-5A73BE44C94F}"/>
          </ac:spMkLst>
        </pc:spChg>
        <pc:spChg chg="mod">
          <ac:chgData name="Savu Arianne-Maria" userId="af5d2200-5f3b-46b2-a781-76495b03a7ed" providerId="ADAL" clId="{6EA6C15D-B5D0-44C5-ABF5-BB0081734CE0}" dt="2026-06-23T12:37:12.508" v="1541" actId="20577"/>
          <ac:spMkLst>
            <pc:docMk/>
            <pc:sldMk cId="2815512304" sldId="2379"/>
            <ac:spMk id="3" creationId="{950768DA-0379-DBD0-E6D6-A2160AB8E961}"/>
          </ac:spMkLst>
        </pc:spChg>
        <pc:spChg chg="mod">
          <ac:chgData name="Savu Arianne-Maria" userId="af5d2200-5f3b-46b2-a781-76495b03a7ed" providerId="ADAL" clId="{6EA6C15D-B5D0-44C5-ABF5-BB0081734CE0}" dt="2026-06-23T12:37:18.236" v="1546" actId="20577"/>
          <ac:spMkLst>
            <pc:docMk/>
            <pc:sldMk cId="2815512304" sldId="2379"/>
            <ac:spMk id="4" creationId="{9CB0B53F-661B-D1A0-5FC1-22D1D5F2933B}"/>
          </ac:spMkLst>
        </pc:spChg>
        <pc:spChg chg="mod">
          <ac:chgData name="Savu Arianne-Maria" userId="af5d2200-5f3b-46b2-a781-76495b03a7ed" providerId="ADAL" clId="{6EA6C15D-B5D0-44C5-ABF5-BB0081734CE0}" dt="2026-06-23T12:35:36.578" v="1531"/>
          <ac:spMkLst>
            <pc:docMk/>
            <pc:sldMk cId="2815512304" sldId="2379"/>
            <ac:spMk id="6" creationId="{2F6358CD-A7D8-0C1A-5F5E-4DEC9BFFE96A}"/>
          </ac:spMkLst>
        </pc:spChg>
        <pc:spChg chg="mod">
          <ac:chgData name="Savu Arianne-Maria" userId="af5d2200-5f3b-46b2-a781-76495b03a7ed" providerId="ADAL" clId="{6EA6C15D-B5D0-44C5-ABF5-BB0081734CE0}" dt="2026-06-23T12:39:04.782" v="1593" actId="20577"/>
          <ac:spMkLst>
            <pc:docMk/>
            <pc:sldMk cId="2815512304" sldId="2379"/>
            <ac:spMk id="8" creationId="{EA7CFCBD-F3B5-0FD8-CF5E-DC9388302A6C}"/>
          </ac:spMkLst>
        </pc:spChg>
        <pc:picChg chg="mod">
          <ac:chgData name="Savu Arianne-Maria" userId="af5d2200-5f3b-46b2-a781-76495b03a7ed" providerId="ADAL" clId="{6EA6C15D-B5D0-44C5-ABF5-BB0081734CE0}" dt="2026-06-23T12:38:21.921" v="1576" actId="962"/>
          <ac:picMkLst>
            <pc:docMk/>
            <pc:sldMk cId="2815512304" sldId="2379"/>
            <ac:picMk id="7" creationId="{5D41AF0C-456F-AB24-C6AF-4E530D933986}"/>
          </ac:picMkLst>
        </pc:picChg>
      </pc:sldChg>
      <pc:sldChg chg="modSp mod modNotesTx">
        <pc:chgData name="Savu Arianne-Maria" userId="af5d2200-5f3b-46b2-a781-76495b03a7ed" providerId="ADAL" clId="{6EA6C15D-B5D0-44C5-ABF5-BB0081734CE0}" dt="2026-06-23T13:32:01.589" v="1843" actId="20577"/>
        <pc:sldMkLst>
          <pc:docMk/>
          <pc:sldMk cId="428597287" sldId="2380"/>
        </pc:sldMkLst>
        <pc:spChg chg="mod">
          <ac:chgData name="Savu Arianne-Maria" userId="af5d2200-5f3b-46b2-a781-76495b03a7ed" providerId="ADAL" clId="{6EA6C15D-B5D0-44C5-ABF5-BB0081734CE0}" dt="2026-06-23T13:25:00.761" v="1771"/>
          <ac:spMkLst>
            <pc:docMk/>
            <pc:sldMk cId="428597287" sldId="2380"/>
            <ac:spMk id="2" creationId="{8C7E62F0-88E0-CBE1-A0FA-14205C83967D}"/>
          </ac:spMkLst>
        </pc:spChg>
        <pc:spChg chg="mod">
          <ac:chgData name="Savu Arianne-Maria" userId="af5d2200-5f3b-46b2-a781-76495b03a7ed" providerId="ADAL" clId="{6EA6C15D-B5D0-44C5-ABF5-BB0081734CE0}" dt="2026-06-23T13:26:18.140" v="1780" actId="20577"/>
          <ac:spMkLst>
            <pc:docMk/>
            <pc:sldMk cId="428597287" sldId="2380"/>
            <ac:spMk id="3" creationId="{3AB444A0-0B6D-C3FF-97BD-4A76048FE197}"/>
          </ac:spMkLst>
        </pc:spChg>
        <pc:spChg chg="mod">
          <ac:chgData name="Savu Arianne-Maria" userId="af5d2200-5f3b-46b2-a781-76495b03a7ed" providerId="ADAL" clId="{6EA6C15D-B5D0-44C5-ABF5-BB0081734CE0}" dt="2026-06-23T13:26:26.277" v="1787" actId="20577"/>
          <ac:spMkLst>
            <pc:docMk/>
            <pc:sldMk cId="428597287" sldId="2380"/>
            <ac:spMk id="4" creationId="{B31ED221-1F4D-9BF9-E522-074B8B70C609}"/>
          </ac:spMkLst>
        </pc:spChg>
        <pc:spChg chg="mod">
          <ac:chgData name="Savu Arianne-Maria" userId="af5d2200-5f3b-46b2-a781-76495b03a7ed" providerId="ADAL" clId="{6EA6C15D-B5D0-44C5-ABF5-BB0081734CE0}" dt="2026-06-23T13:24:29.530" v="1770"/>
          <ac:spMkLst>
            <pc:docMk/>
            <pc:sldMk cId="428597287" sldId="2380"/>
            <ac:spMk id="6" creationId="{30161DAC-079D-D98E-DEAC-BBFAA957A348}"/>
          </ac:spMkLst>
        </pc:spChg>
        <pc:spChg chg="mod">
          <ac:chgData name="Savu Arianne-Maria" userId="af5d2200-5f3b-46b2-a781-76495b03a7ed" providerId="ADAL" clId="{6EA6C15D-B5D0-44C5-ABF5-BB0081734CE0}" dt="2026-06-23T13:28:30.253" v="1836" actId="20577"/>
          <ac:spMkLst>
            <pc:docMk/>
            <pc:sldMk cId="428597287" sldId="2380"/>
            <ac:spMk id="8" creationId="{700CA658-455B-CB7F-AFD6-08B45ED4DCEC}"/>
          </ac:spMkLst>
        </pc:spChg>
        <pc:picChg chg="mod">
          <ac:chgData name="Savu Arianne-Maria" userId="af5d2200-5f3b-46b2-a781-76495b03a7ed" providerId="ADAL" clId="{6EA6C15D-B5D0-44C5-ABF5-BB0081734CE0}" dt="2026-06-23T13:28:08.103" v="1819" actId="962"/>
          <ac:picMkLst>
            <pc:docMk/>
            <pc:sldMk cId="428597287" sldId="2380"/>
            <ac:picMk id="9" creationId="{A1ED4DDE-E1DD-00C3-FF6D-0AFF2EE615AB}"/>
          </ac:picMkLst>
        </pc:picChg>
      </pc:sldChg>
      <pc:sldChg chg="modSp mod modNotesTx">
        <pc:chgData name="Savu Arianne-Maria" userId="af5d2200-5f3b-46b2-a781-76495b03a7ed" providerId="ADAL" clId="{6EA6C15D-B5D0-44C5-ABF5-BB0081734CE0}" dt="2026-06-24T09:14:39.184" v="2050" actId="20577"/>
        <pc:sldMkLst>
          <pc:docMk/>
          <pc:sldMk cId="4004508744" sldId="2381"/>
        </pc:sldMkLst>
        <pc:spChg chg="mod">
          <ac:chgData name="Savu Arianne-Maria" userId="af5d2200-5f3b-46b2-a781-76495b03a7ed" providerId="ADAL" clId="{6EA6C15D-B5D0-44C5-ABF5-BB0081734CE0}" dt="2026-06-24T09:09:29.214" v="1930"/>
          <ac:spMkLst>
            <pc:docMk/>
            <pc:sldMk cId="4004508744" sldId="2381"/>
            <ac:spMk id="2" creationId="{80613B94-80EE-9844-9E84-A3C65658C62B}"/>
          </ac:spMkLst>
        </pc:spChg>
        <pc:spChg chg="mod">
          <ac:chgData name="Savu Arianne-Maria" userId="af5d2200-5f3b-46b2-a781-76495b03a7ed" providerId="ADAL" clId="{6EA6C15D-B5D0-44C5-ABF5-BB0081734CE0}" dt="2026-06-24T09:10:09.305" v="1939" actId="20577"/>
          <ac:spMkLst>
            <pc:docMk/>
            <pc:sldMk cId="4004508744" sldId="2381"/>
            <ac:spMk id="3" creationId="{D11A533F-1FC5-97BF-FAA3-C20C8A1B727D}"/>
          </ac:spMkLst>
        </pc:spChg>
        <pc:spChg chg="mod">
          <ac:chgData name="Savu Arianne-Maria" userId="af5d2200-5f3b-46b2-a781-76495b03a7ed" providerId="ADAL" clId="{6EA6C15D-B5D0-44C5-ABF5-BB0081734CE0}" dt="2026-06-24T09:10:15.429" v="1944" actId="20577"/>
          <ac:spMkLst>
            <pc:docMk/>
            <pc:sldMk cId="4004508744" sldId="2381"/>
            <ac:spMk id="4" creationId="{5B206243-2FDB-E5D8-2AE3-992524B2BA75}"/>
          </ac:spMkLst>
        </pc:spChg>
        <pc:spChg chg="mod">
          <ac:chgData name="Savu Arianne-Maria" userId="af5d2200-5f3b-46b2-a781-76495b03a7ed" providerId="ADAL" clId="{6EA6C15D-B5D0-44C5-ABF5-BB0081734CE0}" dt="2026-06-24T09:09:17.821" v="1929"/>
          <ac:spMkLst>
            <pc:docMk/>
            <pc:sldMk cId="4004508744" sldId="2381"/>
            <ac:spMk id="6" creationId="{208FF496-9284-1D10-69C4-C2D9F4E43798}"/>
          </ac:spMkLst>
        </pc:spChg>
        <pc:spChg chg="mod">
          <ac:chgData name="Savu Arianne-Maria" userId="af5d2200-5f3b-46b2-a781-76495b03a7ed" providerId="ADAL" clId="{6EA6C15D-B5D0-44C5-ABF5-BB0081734CE0}" dt="2026-06-24T09:12:20.360" v="2041" actId="20577"/>
          <ac:spMkLst>
            <pc:docMk/>
            <pc:sldMk cId="4004508744" sldId="2381"/>
            <ac:spMk id="8" creationId="{CC5DE7CB-4FFB-3E23-5EA1-5D11BC8540C9}"/>
          </ac:spMkLst>
        </pc:spChg>
        <pc:picChg chg="mod">
          <ac:chgData name="Savu Arianne-Maria" userId="af5d2200-5f3b-46b2-a781-76495b03a7ed" providerId="ADAL" clId="{6EA6C15D-B5D0-44C5-ABF5-BB0081734CE0}" dt="2026-06-24T09:12:06.203" v="2024" actId="962"/>
          <ac:picMkLst>
            <pc:docMk/>
            <pc:sldMk cId="4004508744" sldId="2381"/>
            <ac:picMk id="7" creationId="{795878D5-36C8-970B-9EB7-0CA18F720401}"/>
          </ac:picMkLst>
        </pc:picChg>
      </pc:sldChg>
      <pc:sldChg chg="modSp mod modNotesTx">
        <pc:chgData name="Savu Arianne-Maria" userId="af5d2200-5f3b-46b2-a781-76495b03a7ed" providerId="ADAL" clId="{6EA6C15D-B5D0-44C5-ABF5-BB0081734CE0}" dt="2026-06-23T13:20:20.510" v="1769" actId="20577"/>
        <pc:sldMkLst>
          <pc:docMk/>
          <pc:sldMk cId="2741265978" sldId="2382"/>
        </pc:sldMkLst>
        <pc:spChg chg="mod">
          <ac:chgData name="Savu Arianne-Maria" userId="af5d2200-5f3b-46b2-a781-76495b03a7ed" providerId="ADAL" clId="{6EA6C15D-B5D0-44C5-ABF5-BB0081734CE0}" dt="2026-06-23T13:15:09.196" v="1701"/>
          <ac:spMkLst>
            <pc:docMk/>
            <pc:sldMk cId="2741265978" sldId="2382"/>
            <ac:spMk id="2" creationId="{486BF541-7360-EF5E-8392-6162EEDEB98E}"/>
          </ac:spMkLst>
        </pc:spChg>
        <pc:spChg chg="mod">
          <ac:chgData name="Savu Arianne-Maria" userId="af5d2200-5f3b-46b2-a781-76495b03a7ed" providerId="ADAL" clId="{6EA6C15D-B5D0-44C5-ABF5-BB0081734CE0}" dt="2026-06-23T13:15:59.218" v="1710" actId="20577"/>
          <ac:spMkLst>
            <pc:docMk/>
            <pc:sldMk cId="2741265978" sldId="2382"/>
            <ac:spMk id="3" creationId="{1B88F4AE-196E-AC4B-623C-2024686B73D4}"/>
          </ac:spMkLst>
        </pc:spChg>
        <pc:spChg chg="mod">
          <ac:chgData name="Savu Arianne-Maria" userId="af5d2200-5f3b-46b2-a781-76495b03a7ed" providerId="ADAL" clId="{6EA6C15D-B5D0-44C5-ABF5-BB0081734CE0}" dt="2026-06-23T13:16:04.576" v="1715" actId="20577"/>
          <ac:spMkLst>
            <pc:docMk/>
            <pc:sldMk cId="2741265978" sldId="2382"/>
            <ac:spMk id="4" creationId="{26BC7FE3-3B2B-EE0E-338B-A900281D7D4C}"/>
          </ac:spMkLst>
        </pc:spChg>
        <pc:spChg chg="mod">
          <ac:chgData name="Savu Arianne-Maria" userId="af5d2200-5f3b-46b2-a781-76495b03a7ed" providerId="ADAL" clId="{6EA6C15D-B5D0-44C5-ABF5-BB0081734CE0}" dt="2026-06-23T13:14:52.716" v="1700"/>
          <ac:spMkLst>
            <pc:docMk/>
            <pc:sldMk cId="2741265978" sldId="2382"/>
            <ac:spMk id="6" creationId="{68C2E122-2569-C1DA-FEC4-759F9AE2F777}"/>
          </ac:spMkLst>
        </pc:spChg>
        <pc:spChg chg="mod">
          <ac:chgData name="Savu Arianne-Maria" userId="af5d2200-5f3b-46b2-a781-76495b03a7ed" providerId="ADAL" clId="{6EA6C15D-B5D0-44C5-ABF5-BB0081734CE0}" dt="2026-06-23T13:17:49.118" v="1762" actId="20577"/>
          <ac:spMkLst>
            <pc:docMk/>
            <pc:sldMk cId="2741265978" sldId="2382"/>
            <ac:spMk id="8" creationId="{F33329CE-33DD-D7DE-BF25-B47E06D94882}"/>
          </ac:spMkLst>
        </pc:spChg>
        <pc:picChg chg="mod">
          <ac:chgData name="Savu Arianne-Maria" userId="af5d2200-5f3b-46b2-a781-76495b03a7ed" providerId="ADAL" clId="{6EA6C15D-B5D0-44C5-ABF5-BB0081734CE0}" dt="2026-06-23T13:17:18.552" v="1745" actId="962"/>
          <ac:picMkLst>
            <pc:docMk/>
            <pc:sldMk cId="2741265978" sldId="2382"/>
            <ac:picMk id="9" creationId="{D8AA2291-EEB8-462D-D737-16569239D423}"/>
          </ac:picMkLst>
        </pc:picChg>
      </pc:sldChg>
      <pc:sldChg chg="modSp mod modNotesTx">
        <pc:chgData name="Savu Arianne-Maria" userId="af5d2200-5f3b-46b2-a781-76495b03a7ed" providerId="ADAL" clId="{6EA6C15D-B5D0-44C5-ABF5-BB0081734CE0}" dt="2026-06-24T09:22:14.880" v="2122" actId="20577"/>
        <pc:sldMkLst>
          <pc:docMk/>
          <pc:sldMk cId="932336814" sldId="2383"/>
        </pc:sldMkLst>
        <pc:spChg chg="mod">
          <ac:chgData name="Savu Arianne-Maria" userId="af5d2200-5f3b-46b2-a781-76495b03a7ed" providerId="ADAL" clId="{6EA6C15D-B5D0-44C5-ABF5-BB0081734CE0}" dt="2026-06-24T09:17:41.069" v="2052"/>
          <ac:spMkLst>
            <pc:docMk/>
            <pc:sldMk cId="932336814" sldId="2383"/>
            <ac:spMk id="2" creationId="{C1EBBFE5-B910-BE0A-76C8-86809B59D68E}"/>
          </ac:spMkLst>
        </pc:spChg>
        <pc:spChg chg="mod">
          <ac:chgData name="Savu Arianne-Maria" userId="af5d2200-5f3b-46b2-a781-76495b03a7ed" providerId="ADAL" clId="{6EA6C15D-B5D0-44C5-ABF5-BB0081734CE0}" dt="2026-06-24T09:18:20.751" v="2061" actId="20577"/>
          <ac:spMkLst>
            <pc:docMk/>
            <pc:sldMk cId="932336814" sldId="2383"/>
            <ac:spMk id="3" creationId="{E82249CD-1D94-94A0-B9CB-91BD80156B36}"/>
          </ac:spMkLst>
        </pc:spChg>
        <pc:spChg chg="mod">
          <ac:chgData name="Savu Arianne-Maria" userId="af5d2200-5f3b-46b2-a781-76495b03a7ed" providerId="ADAL" clId="{6EA6C15D-B5D0-44C5-ABF5-BB0081734CE0}" dt="2026-06-24T09:18:30.164" v="2066" actId="20577"/>
          <ac:spMkLst>
            <pc:docMk/>
            <pc:sldMk cId="932336814" sldId="2383"/>
            <ac:spMk id="4" creationId="{E4C7C856-B76D-ACB2-1772-E992DB350D0D}"/>
          </ac:spMkLst>
        </pc:spChg>
        <pc:spChg chg="mod">
          <ac:chgData name="Savu Arianne-Maria" userId="af5d2200-5f3b-46b2-a781-76495b03a7ed" providerId="ADAL" clId="{6EA6C15D-B5D0-44C5-ABF5-BB0081734CE0}" dt="2026-06-24T09:17:02.820" v="2051"/>
          <ac:spMkLst>
            <pc:docMk/>
            <pc:sldMk cId="932336814" sldId="2383"/>
            <ac:spMk id="6" creationId="{F8F7F188-4063-4667-F51C-BFC9E67D431F}"/>
          </ac:spMkLst>
        </pc:spChg>
        <pc:spChg chg="mod">
          <ac:chgData name="Savu Arianne-Maria" userId="af5d2200-5f3b-46b2-a781-76495b03a7ed" providerId="ADAL" clId="{6EA6C15D-B5D0-44C5-ABF5-BB0081734CE0}" dt="2026-06-24T09:20:02.869" v="2113" actId="20577"/>
          <ac:spMkLst>
            <pc:docMk/>
            <pc:sldMk cId="932336814" sldId="2383"/>
            <ac:spMk id="8" creationId="{58EDD883-F453-A3E0-8181-81CD18F60D61}"/>
          </ac:spMkLst>
        </pc:spChg>
        <pc:picChg chg="mod">
          <ac:chgData name="Savu Arianne-Maria" userId="af5d2200-5f3b-46b2-a781-76495b03a7ed" providerId="ADAL" clId="{6EA6C15D-B5D0-44C5-ABF5-BB0081734CE0}" dt="2026-06-24T09:19:41.812" v="2096" actId="962"/>
          <ac:picMkLst>
            <pc:docMk/>
            <pc:sldMk cId="932336814" sldId="2383"/>
            <ac:picMk id="7" creationId="{C0368B62-5E20-53D4-2D59-30EA53EA7EE0}"/>
          </ac:picMkLst>
        </pc:picChg>
      </pc:sldChg>
      <pc:sldChg chg="modSp mod modNotesTx">
        <pc:chgData name="Savu Arianne-Maria" userId="af5d2200-5f3b-46b2-a781-76495b03a7ed" providerId="ADAL" clId="{6EA6C15D-B5D0-44C5-ABF5-BB0081734CE0}" dt="2026-06-24T09:30:44.012" v="2275" actId="20577"/>
        <pc:sldMkLst>
          <pc:docMk/>
          <pc:sldMk cId="970653321" sldId="2384"/>
        </pc:sldMkLst>
        <pc:spChg chg="mod">
          <ac:chgData name="Savu Arianne-Maria" userId="af5d2200-5f3b-46b2-a781-76495b03a7ed" providerId="ADAL" clId="{6EA6C15D-B5D0-44C5-ABF5-BB0081734CE0}" dt="2026-06-24T09:24:51.932" v="2124"/>
          <ac:spMkLst>
            <pc:docMk/>
            <pc:sldMk cId="970653321" sldId="2384"/>
            <ac:spMk id="2" creationId="{61100DC0-D53F-3811-38BA-B5C7406F0A2F}"/>
          </ac:spMkLst>
        </pc:spChg>
        <pc:spChg chg="mod">
          <ac:chgData name="Savu Arianne-Maria" userId="af5d2200-5f3b-46b2-a781-76495b03a7ed" providerId="ADAL" clId="{6EA6C15D-B5D0-44C5-ABF5-BB0081734CE0}" dt="2026-06-24T09:25:30.240" v="2133" actId="20577"/>
          <ac:spMkLst>
            <pc:docMk/>
            <pc:sldMk cId="970653321" sldId="2384"/>
            <ac:spMk id="3" creationId="{9341B1B6-4BDC-1E65-BAA0-FA9BE1F7C3BF}"/>
          </ac:spMkLst>
        </pc:spChg>
        <pc:spChg chg="mod">
          <ac:chgData name="Savu Arianne-Maria" userId="af5d2200-5f3b-46b2-a781-76495b03a7ed" providerId="ADAL" clId="{6EA6C15D-B5D0-44C5-ABF5-BB0081734CE0}" dt="2026-06-24T09:25:36.963" v="2138" actId="20577"/>
          <ac:spMkLst>
            <pc:docMk/>
            <pc:sldMk cId="970653321" sldId="2384"/>
            <ac:spMk id="4" creationId="{10DE8F8B-B060-929D-390E-6842DA144029}"/>
          </ac:spMkLst>
        </pc:spChg>
        <pc:spChg chg="mod">
          <ac:chgData name="Savu Arianne-Maria" userId="af5d2200-5f3b-46b2-a781-76495b03a7ed" providerId="ADAL" clId="{6EA6C15D-B5D0-44C5-ABF5-BB0081734CE0}" dt="2026-06-24T09:24:38.269" v="2123"/>
          <ac:spMkLst>
            <pc:docMk/>
            <pc:sldMk cId="970653321" sldId="2384"/>
            <ac:spMk id="6" creationId="{D61FFEDD-24B5-B77C-57DD-53A8FBAFC585}"/>
          </ac:spMkLst>
        </pc:spChg>
        <pc:spChg chg="mod">
          <ac:chgData name="Savu Arianne-Maria" userId="af5d2200-5f3b-46b2-a781-76495b03a7ed" providerId="ADAL" clId="{6EA6C15D-B5D0-44C5-ABF5-BB0081734CE0}" dt="2026-06-24T09:27:49.759" v="2261" actId="20577"/>
          <ac:spMkLst>
            <pc:docMk/>
            <pc:sldMk cId="970653321" sldId="2384"/>
            <ac:spMk id="8" creationId="{A90808E7-C41F-D5B9-0E65-CC22DEE41E7B}"/>
          </ac:spMkLst>
        </pc:spChg>
        <pc:picChg chg="mod">
          <ac:chgData name="Savu Arianne-Maria" userId="af5d2200-5f3b-46b2-a781-76495b03a7ed" providerId="ADAL" clId="{6EA6C15D-B5D0-44C5-ABF5-BB0081734CE0}" dt="2026-06-24T09:27:36.679" v="2244" actId="962"/>
          <ac:picMkLst>
            <pc:docMk/>
            <pc:sldMk cId="970653321" sldId="2384"/>
            <ac:picMk id="9" creationId="{F46863EA-2BEE-2D70-7376-5DB8A6DFE891}"/>
          </ac:picMkLst>
        </pc:picChg>
      </pc:sldChg>
      <pc:sldChg chg="addSp modSp mod modNotesTx">
        <pc:chgData name="Savu Arianne-Maria" userId="af5d2200-5f3b-46b2-a781-76495b03a7ed" providerId="ADAL" clId="{6EA6C15D-B5D0-44C5-ABF5-BB0081734CE0}" dt="2026-06-23T13:11:23.239" v="1699" actId="20577"/>
        <pc:sldMkLst>
          <pc:docMk/>
          <pc:sldMk cId="3617125950" sldId="2385"/>
        </pc:sldMkLst>
        <pc:spChg chg="mod">
          <ac:chgData name="Savu Arianne-Maria" userId="af5d2200-5f3b-46b2-a781-76495b03a7ed" providerId="ADAL" clId="{6EA6C15D-B5D0-44C5-ABF5-BB0081734CE0}" dt="2026-06-23T13:03:40.860" v="1603"/>
          <ac:spMkLst>
            <pc:docMk/>
            <pc:sldMk cId="3617125950" sldId="2385"/>
            <ac:spMk id="2" creationId="{B28AF7DA-3E99-0BEA-D28E-05E2B1297493}"/>
          </ac:spMkLst>
        </pc:spChg>
        <pc:spChg chg="mod">
          <ac:chgData name="Savu Arianne-Maria" userId="af5d2200-5f3b-46b2-a781-76495b03a7ed" providerId="ADAL" clId="{6EA6C15D-B5D0-44C5-ABF5-BB0081734CE0}" dt="2026-06-23T13:04:53.853" v="1613" actId="20577"/>
          <ac:spMkLst>
            <pc:docMk/>
            <pc:sldMk cId="3617125950" sldId="2385"/>
            <ac:spMk id="3" creationId="{17B5602C-AFB7-407F-E06F-BE2A4EA84FEA}"/>
          </ac:spMkLst>
        </pc:spChg>
        <pc:spChg chg="mod">
          <ac:chgData name="Savu Arianne-Maria" userId="af5d2200-5f3b-46b2-a781-76495b03a7ed" providerId="ADAL" clId="{6EA6C15D-B5D0-44C5-ABF5-BB0081734CE0}" dt="2026-06-23T13:05:00.480" v="1618" actId="20577"/>
          <ac:spMkLst>
            <pc:docMk/>
            <pc:sldMk cId="3617125950" sldId="2385"/>
            <ac:spMk id="4" creationId="{219EE55F-353D-80C9-8B27-BB451B22A96A}"/>
          </ac:spMkLst>
        </pc:spChg>
        <pc:spChg chg="mod">
          <ac:chgData name="Savu Arianne-Maria" userId="af5d2200-5f3b-46b2-a781-76495b03a7ed" providerId="ADAL" clId="{6EA6C15D-B5D0-44C5-ABF5-BB0081734CE0}" dt="2026-06-23T13:03:30.684" v="1602"/>
          <ac:spMkLst>
            <pc:docMk/>
            <pc:sldMk cId="3617125950" sldId="2385"/>
            <ac:spMk id="6" creationId="{1498760F-F59A-402D-2D6A-E483C0C8CD98}"/>
          </ac:spMkLst>
        </pc:spChg>
        <pc:spChg chg="mod">
          <ac:chgData name="Savu Arianne-Maria" userId="af5d2200-5f3b-46b2-a781-76495b03a7ed" providerId="ADAL" clId="{6EA6C15D-B5D0-44C5-ABF5-BB0081734CE0}" dt="2026-06-23T13:07:58.348" v="1685" actId="20577"/>
          <ac:spMkLst>
            <pc:docMk/>
            <pc:sldMk cId="3617125950" sldId="2385"/>
            <ac:spMk id="8" creationId="{8546CD92-19CF-6282-0674-80DCE1A4BA08}"/>
          </ac:spMkLst>
        </pc:spChg>
        <pc:picChg chg="mod">
          <ac:chgData name="Savu Arianne-Maria" userId="af5d2200-5f3b-46b2-a781-76495b03a7ed" providerId="ADAL" clId="{6EA6C15D-B5D0-44C5-ABF5-BB0081734CE0}" dt="2026-06-23T13:06:58.323" v="1666" actId="962"/>
          <ac:picMkLst>
            <pc:docMk/>
            <pc:sldMk cId="3617125950" sldId="2385"/>
            <ac:picMk id="7" creationId="{464FE337-707A-C65E-0920-F1E1854EFE94}"/>
          </ac:picMkLst>
        </pc:picChg>
      </pc:sldChg>
      <pc:sldChg chg="modSp mod modNotesTx">
        <pc:chgData name="Savu Arianne-Maria" userId="af5d2200-5f3b-46b2-a781-76495b03a7ed" providerId="ADAL" clId="{6EA6C15D-B5D0-44C5-ABF5-BB0081734CE0}" dt="2026-06-24T09:37:16.297" v="2431" actId="20577"/>
        <pc:sldMkLst>
          <pc:docMk/>
          <pc:sldMk cId="1707262016" sldId="2386"/>
        </pc:sldMkLst>
        <pc:spChg chg="mod">
          <ac:chgData name="Savu Arianne-Maria" userId="af5d2200-5f3b-46b2-a781-76495b03a7ed" providerId="ADAL" clId="{6EA6C15D-B5D0-44C5-ABF5-BB0081734CE0}" dt="2026-06-24T09:32:04.910" v="2277"/>
          <ac:spMkLst>
            <pc:docMk/>
            <pc:sldMk cId="1707262016" sldId="2386"/>
            <ac:spMk id="2" creationId="{F8FADB9E-5D52-B8B4-B15D-0DBA76558F0B}"/>
          </ac:spMkLst>
        </pc:spChg>
        <pc:spChg chg="mod">
          <ac:chgData name="Savu Arianne-Maria" userId="af5d2200-5f3b-46b2-a781-76495b03a7ed" providerId="ADAL" clId="{6EA6C15D-B5D0-44C5-ABF5-BB0081734CE0}" dt="2026-06-24T09:32:54.218" v="2293" actId="20577"/>
          <ac:spMkLst>
            <pc:docMk/>
            <pc:sldMk cId="1707262016" sldId="2386"/>
            <ac:spMk id="3" creationId="{4C37BA51-A18D-1D3F-2BC5-68A2E98C2460}"/>
          </ac:spMkLst>
        </pc:spChg>
        <pc:spChg chg="mod">
          <ac:chgData name="Savu Arianne-Maria" userId="af5d2200-5f3b-46b2-a781-76495b03a7ed" providerId="ADAL" clId="{6EA6C15D-B5D0-44C5-ABF5-BB0081734CE0}" dt="2026-06-24T09:33:09.831" v="2300" actId="20577"/>
          <ac:spMkLst>
            <pc:docMk/>
            <pc:sldMk cId="1707262016" sldId="2386"/>
            <ac:spMk id="4" creationId="{78AAD6AB-232B-B344-4EC5-A8DC12F664A2}"/>
          </ac:spMkLst>
        </pc:spChg>
        <pc:spChg chg="mod">
          <ac:chgData name="Savu Arianne-Maria" userId="af5d2200-5f3b-46b2-a781-76495b03a7ed" providerId="ADAL" clId="{6EA6C15D-B5D0-44C5-ABF5-BB0081734CE0}" dt="2026-06-24T09:31:55.342" v="2276"/>
          <ac:spMkLst>
            <pc:docMk/>
            <pc:sldMk cId="1707262016" sldId="2386"/>
            <ac:spMk id="6" creationId="{D57157F2-51B2-5C48-2F00-8F98CA2244EA}"/>
          </ac:spMkLst>
        </pc:spChg>
        <pc:spChg chg="mod">
          <ac:chgData name="Savu Arianne-Maria" userId="af5d2200-5f3b-46b2-a781-76495b03a7ed" providerId="ADAL" clId="{6EA6C15D-B5D0-44C5-ABF5-BB0081734CE0}" dt="2026-06-24T09:35:22.701" v="2417" actId="20577"/>
          <ac:spMkLst>
            <pc:docMk/>
            <pc:sldMk cId="1707262016" sldId="2386"/>
            <ac:spMk id="8" creationId="{D8FD139E-F737-49C7-DE4D-D2ADC68B1C84}"/>
          </ac:spMkLst>
        </pc:spChg>
        <pc:picChg chg="mod">
          <ac:chgData name="Savu Arianne-Maria" userId="af5d2200-5f3b-46b2-a781-76495b03a7ed" providerId="ADAL" clId="{6EA6C15D-B5D0-44C5-ABF5-BB0081734CE0}" dt="2026-06-24T09:35:08.630" v="2400" actId="962"/>
          <ac:picMkLst>
            <pc:docMk/>
            <pc:sldMk cId="1707262016" sldId="2386"/>
            <ac:picMk id="7" creationId="{4DAF216D-E241-9E85-6B12-34CE1BC52C23}"/>
          </ac:picMkLst>
        </pc:picChg>
      </pc:sldChg>
      <pc:sldChg chg="modSp mod modNotesTx">
        <pc:chgData name="Savu Arianne-Maria" userId="af5d2200-5f3b-46b2-a781-76495b03a7ed" providerId="ADAL" clId="{6EA6C15D-B5D0-44C5-ABF5-BB0081734CE0}" dt="2026-06-24T09:07:19.043" v="1928" actId="20577"/>
        <pc:sldMkLst>
          <pc:docMk/>
          <pc:sldMk cId="1644342701" sldId="2387"/>
        </pc:sldMkLst>
        <pc:spChg chg="mod">
          <ac:chgData name="Savu Arianne-Maria" userId="af5d2200-5f3b-46b2-a781-76495b03a7ed" providerId="ADAL" clId="{6EA6C15D-B5D0-44C5-ABF5-BB0081734CE0}" dt="2026-06-24T09:02:30.874" v="1845"/>
          <ac:spMkLst>
            <pc:docMk/>
            <pc:sldMk cId="1644342701" sldId="2387"/>
            <ac:spMk id="2" creationId="{8955C7F8-FF04-C9B6-9919-975807324A03}"/>
          </ac:spMkLst>
        </pc:spChg>
        <pc:spChg chg="mod">
          <ac:chgData name="Savu Arianne-Maria" userId="af5d2200-5f3b-46b2-a781-76495b03a7ed" providerId="ADAL" clId="{6EA6C15D-B5D0-44C5-ABF5-BB0081734CE0}" dt="2026-06-24T09:03:32.411" v="1861" actId="20577"/>
          <ac:spMkLst>
            <pc:docMk/>
            <pc:sldMk cId="1644342701" sldId="2387"/>
            <ac:spMk id="3" creationId="{C0BC71BE-7FD2-4CA2-CB33-CB33A28F173E}"/>
          </ac:spMkLst>
        </pc:spChg>
        <pc:spChg chg="mod">
          <ac:chgData name="Savu Arianne-Maria" userId="af5d2200-5f3b-46b2-a781-76495b03a7ed" providerId="ADAL" clId="{6EA6C15D-B5D0-44C5-ABF5-BB0081734CE0}" dt="2026-06-24T09:03:38.604" v="1866" actId="20577"/>
          <ac:spMkLst>
            <pc:docMk/>
            <pc:sldMk cId="1644342701" sldId="2387"/>
            <ac:spMk id="4" creationId="{143F4311-6D38-CED1-901A-198C0F8D716F}"/>
          </ac:spMkLst>
        </pc:spChg>
        <pc:spChg chg="mod">
          <ac:chgData name="Savu Arianne-Maria" userId="af5d2200-5f3b-46b2-a781-76495b03a7ed" providerId="ADAL" clId="{6EA6C15D-B5D0-44C5-ABF5-BB0081734CE0}" dt="2026-06-24T09:02:19.235" v="1844"/>
          <ac:spMkLst>
            <pc:docMk/>
            <pc:sldMk cId="1644342701" sldId="2387"/>
            <ac:spMk id="6" creationId="{3CF276A5-E756-E4A9-8FC2-98BDF45096C0}"/>
          </ac:spMkLst>
        </pc:spChg>
        <pc:spChg chg="mod">
          <ac:chgData name="Savu Arianne-Maria" userId="af5d2200-5f3b-46b2-a781-76495b03a7ed" providerId="ADAL" clId="{6EA6C15D-B5D0-44C5-ABF5-BB0081734CE0}" dt="2026-06-24T09:05:00.527" v="1915" actId="20577"/>
          <ac:spMkLst>
            <pc:docMk/>
            <pc:sldMk cId="1644342701" sldId="2387"/>
            <ac:spMk id="8" creationId="{C99F6C16-A626-5659-CDCD-9CBBA1E4065F}"/>
          </ac:spMkLst>
        </pc:spChg>
        <pc:picChg chg="mod">
          <ac:chgData name="Savu Arianne-Maria" userId="af5d2200-5f3b-46b2-a781-76495b03a7ed" providerId="ADAL" clId="{6EA6C15D-B5D0-44C5-ABF5-BB0081734CE0}" dt="2026-06-24T09:04:45.859" v="1898" actId="962"/>
          <ac:picMkLst>
            <pc:docMk/>
            <pc:sldMk cId="1644342701" sldId="2387"/>
            <ac:picMk id="9" creationId="{051F4B64-1E0E-544D-1CD7-B077A2B5FA3D}"/>
          </ac:picMkLst>
        </pc:picChg>
      </pc:sldChg>
    </pc:docChg>
  </pc:docChgLst>
  <pc:docChgLst>
    <pc:chgData name="Pum Christina" userId="a82e7e0d-e68d-43fd-9ce2-ebf69d9ea0b4" providerId="ADAL" clId="{C74C004E-2192-4A0B-857F-355394A13FB5}"/>
    <pc:docChg chg="delSld modSld modSection">
      <pc:chgData name="Pum Christina" userId="a82e7e0d-e68d-43fd-9ce2-ebf69d9ea0b4" providerId="ADAL" clId="{C74C004E-2192-4A0B-857F-355394A13FB5}" dt="2026-07-01T09:06:23.239" v="65" actId="20577"/>
      <pc:docMkLst>
        <pc:docMk/>
      </pc:docMkLst>
      <pc:sldChg chg="modSp mod">
        <pc:chgData name="Pum Christina" userId="a82e7e0d-e68d-43fd-9ce2-ebf69d9ea0b4" providerId="ADAL" clId="{C74C004E-2192-4A0B-857F-355394A13FB5}" dt="2026-07-01T09:06:23.239" v="65" actId="20577"/>
        <pc:sldMkLst>
          <pc:docMk/>
          <pc:sldMk cId="2818216577" sldId="268"/>
        </pc:sldMkLst>
        <pc:spChg chg="mod">
          <ac:chgData name="Pum Christina" userId="a82e7e0d-e68d-43fd-9ce2-ebf69d9ea0b4" providerId="ADAL" clId="{C74C004E-2192-4A0B-857F-355394A13FB5}" dt="2026-07-01T09:06:23.239" v="65" actId="20577"/>
          <ac:spMkLst>
            <pc:docMk/>
            <pc:sldMk cId="2818216577" sldId="268"/>
            <ac:spMk id="5" creationId="{FDC3F7F4-9A05-4D69-87F5-695C7E9B71F0}"/>
          </ac:spMkLst>
        </pc:spChg>
      </pc:sldChg>
      <pc:sldChg chg="modSp mod">
        <pc:chgData name="Pum Christina" userId="a82e7e0d-e68d-43fd-9ce2-ebf69d9ea0b4" providerId="ADAL" clId="{C74C004E-2192-4A0B-857F-355394A13FB5}" dt="2026-07-01T08:57:28.735" v="5" actId="20577"/>
        <pc:sldMkLst>
          <pc:docMk/>
          <pc:sldMk cId="2797899128" sldId="276"/>
        </pc:sldMkLst>
        <pc:spChg chg="mod">
          <ac:chgData name="Pum Christina" userId="a82e7e0d-e68d-43fd-9ce2-ebf69d9ea0b4" providerId="ADAL" clId="{C74C004E-2192-4A0B-857F-355394A13FB5}" dt="2026-07-01T08:57:28.735" v="5" actId="20577"/>
          <ac:spMkLst>
            <pc:docMk/>
            <pc:sldMk cId="2797899128" sldId="276"/>
            <ac:spMk id="3" creationId="{DCFA72EE-9795-142E-AA2D-DCDF0AAD260F}"/>
          </ac:spMkLst>
        </pc:spChg>
      </pc:sldChg>
      <pc:sldChg chg="modSp mod">
        <pc:chgData name="Pum Christina" userId="a82e7e0d-e68d-43fd-9ce2-ebf69d9ea0b4" providerId="ADAL" clId="{C74C004E-2192-4A0B-857F-355394A13FB5}" dt="2026-07-01T08:57:40.986" v="8" actId="20577"/>
        <pc:sldMkLst>
          <pc:docMk/>
          <pc:sldMk cId="1665795758" sldId="277"/>
        </pc:sldMkLst>
        <pc:spChg chg="mod">
          <ac:chgData name="Pum Christina" userId="a82e7e0d-e68d-43fd-9ce2-ebf69d9ea0b4" providerId="ADAL" clId="{C74C004E-2192-4A0B-857F-355394A13FB5}" dt="2026-07-01T08:57:40.986" v="8" actId="20577"/>
          <ac:spMkLst>
            <pc:docMk/>
            <pc:sldMk cId="1665795758" sldId="277"/>
            <ac:spMk id="3" creationId="{1F959BDB-30E6-819F-8559-AB95A5C80D00}"/>
          </ac:spMkLst>
        </pc:spChg>
      </pc:sldChg>
      <pc:sldChg chg="modSp mod">
        <pc:chgData name="Pum Christina" userId="a82e7e0d-e68d-43fd-9ce2-ebf69d9ea0b4" providerId="ADAL" clId="{C74C004E-2192-4A0B-857F-355394A13FB5}" dt="2026-07-01T09:01:57.162" v="62" actId="20577"/>
        <pc:sldMkLst>
          <pc:docMk/>
          <pc:sldMk cId="1922672807" sldId="2331"/>
        </pc:sldMkLst>
        <pc:spChg chg="mod">
          <ac:chgData name="Pum Christina" userId="a82e7e0d-e68d-43fd-9ce2-ebf69d9ea0b4" providerId="ADAL" clId="{C74C004E-2192-4A0B-857F-355394A13FB5}" dt="2026-07-01T09:01:57.162" v="62" actId="20577"/>
          <ac:spMkLst>
            <pc:docMk/>
            <pc:sldMk cId="1922672807" sldId="2331"/>
            <ac:spMk id="24" creationId="{628C7A1D-E098-4970-DB2F-CE1EBAC891EE}"/>
          </ac:spMkLst>
        </pc:spChg>
      </pc:sldChg>
      <pc:sldChg chg="del">
        <pc:chgData name="Pum Christina" userId="a82e7e0d-e68d-43fd-9ce2-ebf69d9ea0b4" providerId="ADAL" clId="{C74C004E-2192-4A0B-857F-355394A13FB5}" dt="2026-07-01T08:58:29.908" v="10" actId="47"/>
        <pc:sldMkLst>
          <pc:docMk/>
          <pc:sldMk cId="3588415646" sldId="2336"/>
        </pc:sldMkLst>
      </pc:sldChg>
      <pc:sldChg chg="modSp mod">
        <pc:chgData name="Pum Christina" userId="a82e7e0d-e68d-43fd-9ce2-ebf69d9ea0b4" providerId="ADAL" clId="{C74C004E-2192-4A0B-857F-355394A13FB5}" dt="2026-07-01T08:58:37.053" v="11" actId="14100"/>
        <pc:sldMkLst>
          <pc:docMk/>
          <pc:sldMk cId="3396437177" sldId="2348"/>
        </pc:sldMkLst>
        <pc:spChg chg="mod">
          <ac:chgData name="Pum Christina" userId="a82e7e0d-e68d-43fd-9ce2-ebf69d9ea0b4" providerId="ADAL" clId="{C74C004E-2192-4A0B-857F-355394A13FB5}" dt="2026-07-01T08:58:37.053" v="11" actId="14100"/>
          <ac:spMkLst>
            <pc:docMk/>
            <pc:sldMk cId="3396437177" sldId="2348"/>
            <ac:spMk id="5" creationId="{625EE31F-212D-BEF5-5BEF-D6E697A27183}"/>
          </ac:spMkLst>
        </pc:spChg>
      </pc:sldChg>
      <pc:sldChg chg="modNotesTx">
        <pc:chgData name="Pum Christina" userId="a82e7e0d-e68d-43fd-9ce2-ebf69d9ea0b4" providerId="ADAL" clId="{C74C004E-2192-4A0B-857F-355394A13FB5}" dt="2026-07-01T09:00:12.974" v="58" actId="20577"/>
        <pc:sldMkLst>
          <pc:docMk/>
          <pc:sldMk cId="2922493715" sldId="2374"/>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42DC3D-C236-40E5-9086-C58401D0D67E}"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de-AT"/>
        </a:p>
      </dgm:t>
    </dgm:pt>
    <dgm:pt modelId="{31260E6E-0FC3-4237-B943-85AEAB32F0D7}">
      <dgm:prSet phldrT="[Text]" phldr="0" custT="1"/>
      <dgm:spPr/>
      <dgm:t>
        <a:bodyPr/>
        <a:lstStyle/>
        <a:p>
          <a:r>
            <a:rPr lang="en-US" sz="5000"/>
            <a:t>Educational pathways</a:t>
          </a:r>
          <a:endParaRPr lang="de-AT" sz="5000"/>
        </a:p>
      </dgm:t>
    </dgm:pt>
    <dgm:pt modelId="{64D1D04B-896A-44AA-AEBE-E7B57A2A1AF6}" type="parTrans" cxnId="{F76B1419-321A-4426-B7BC-E1384B9F1E3B}">
      <dgm:prSet/>
      <dgm:spPr/>
      <dgm:t>
        <a:bodyPr/>
        <a:lstStyle/>
        <a:p>
          <a:endParaRPr lang="de-AT"/>
        </a:p>
      </dgm:t>
    </dgm:pt>
    <dgm:pt modelId="{B16697AF-C41E-4854-953D-08053346E2E5}" type="sibTrans" cxnId="{F76B1419-321A-4426-B7BC-E1384B9F1E3B}">
      <dgm:prSet/>
      <dgm:spPr/>
      <dgm:t>
        <a:bodyPr/>
        <a:lstStyle/>
        <a:p>
          <a:endParaRPr lang="de-AT"/>
        </a:p>
      </dgm:t>
    </dgm:pt>
    <dgm:pt modelId="{55071D41-4A84-4507-B6FD-4DADE272E8C4}">
      <dgm:prSet phldrT="[Text]" phldr="0"/>
      <dgm:spPr/>
      <dgm:t>
        <a:bodyPr/>
        <a:lstStyle/>
        <a:p>
          <a:r>
            <a:rPr lang="en-US"/>
            <a:t>School (AHS, BHS)</a:t>
          </a:r>
          <a:endParaRPr lang="de-AT"/>
        </a:p>
      </dgm:t>
    </dgm:pt>
    <dgm:pt modelId="{86C4E03C-63D7-40FC-BD44-8BC516E6B590}" type="parTrans" cxnId="{1BAC6129-EFD9-4088-B960-1ECD74EF2D5C}">
      <dgm:prSet/>
      <dgm:spPr/>
      <dgm:t>
        <a:bodyPr/>
        <a:lstStyle/>
        <a:p>
          <a:endParaRPr lang="de-AT"/>
        </a:p>
      </dgm:t>
    </dgm:pt>
    <dgm:pt modelId="{1FCF81A4-BDC9-4F9C-B922-BFA3E0466E1B}" type="sibTrans" cxnId="{1BAC6129-EFD9-4088-B960-1ECD74EF2D5C}">
      <dgm:prSet/>
      <dgm:spPr/>
      <dgm:t>
        <a:bodyPr/>
        <a:lstStyle/>
        <a:p>
          <a:endParaRPr lang="de-AT"/>
        </a:p>
      </dgm:t>
    </dgm:pt>
    <dgm:pt modelId="{DD6F9DA5-FF73-45C8-913D-DA01429A05C6}">
      <dgm:prSet phldrT="[Text]" phldr="0"/>
      <dgm:spPr/>
      <dgm:t>
        <a:bodyPr/>
        <a:lstStyle/>
        <a:p>
          <a:r>
            <a:rPr lang="en-US"/>
            <a:t>Degree </a:t>
          </a:r>
          <a:r>
            <a:rPr lang="en-US" err="1"/>
            <a:t>programme</a:t>
          </a:r>
          <a:r>
            <a:rPr lang="en-US"/>
            <a:t> (bachelor, master)</a:t>
          </a:r>
          <a:endParaRPr lang="de-AT"/>
        </a:p>
      </dgm:t>
    </dgm:pt>
    <dgm:pt modelId="{575D3FDB-7A22-4505-9145-C3DE632E7C45}" type="parTrans" cxnId="{3DAD876D-2EE6-4D61-82CC-A20ACC881014}">
      <dgm:prSet/>
      <dgm:spPr/>
      <dgm:t>
        <a:bodyPr/>
        <a:lstStyle/>
        <a:p>
          <a:endParaRPr lang="de-AT"/>
        </a:p>
      </dgm:t>
    </dgm:pt>
    <dgm:pt modelId="{8068885F-F77E-43AB-BA39-EC588A49E263}" type="sibTrans" cxnId="{3DAD876D-2EE6-4D61-82CC-A20ACC881014}">
      <dgm:prSet/>
      <dgm:spPr/>
      <dgm:t>
        <a:bodyPr/>
        <a:lstStyle/>
        <a:p>
          <a:endParaRPr lang="de-AT"/>
        </a:p>
      </dgm:t>
    </dgm:pt>
    <dgm:pt modelId="{C1E1111C-02E4-49DF-9A9C-C0A26F422521}">
      <dgm:prSet/>
      <dgm:spPr/>
      <dgm:t>
        <a:bodyPr/>
        <a:lstStyle/>
        <a:p>
          <a:r>
            <a:rPr lang="en-US"/>
            <a:t>Further training (WIFI, BFI, AMS) or lateral entry</a:t>
          </a:r>
          <a:endParaRPr lang="de-AT"/>
        </a:p>
      </dgm:t>
    </dgm:pt>
    <dgm:pt modelId="{1500AAEA-F990-4A49-A7C0-473E371F2112}" type="parTrans" cxnId="{FA0340AE-D30E-45FB-82AF-BA56788A98A3}">
      <dgm:prSet/>
      <dgm:spPr/>
      <dgm:t>
        <a:bodyPr/>
        <a:lstStyle/>
        <a:p>
          <a:endParaRPr lang="de-AT"/>
        </a:p>
      </dgm:t>
    </dgm:pt>
    <dgm:pt modelId="{035BA7A7-775E-4A48-A2E6-20F12013E36A}" type="sibTrans" cxnId="{FA0340AE-D30E-45FB-82AF-BA56788A98A3}">
      <dgm:prSet/>
      <dgm:spPr/>
      <dgm:t>
        <a:bodyPr/>
        <a:lstStyle/>
        <a:p>
          <a:endParaRPr lang="de-AT"/>
        </a:p>
      </dgm:t>
    </dgm:pt>
    <dgm:pt modelId="{A4116844-8814-46B8-BC99-D07525D4BB3E}">
      <dgm:prSet phldrT="[Text]" phldr="0"/>
      <dgm:spPr/>
      <dgm:t>
        <a:bodyPr/>
        <a:lstStyle/>
        <a:p>
          <a:r>
            <a:rPr lang="en-US"/>
            <a:t>Apprenticeship</a:t>
          </a:r>
          <a:endParaRPr lang="de-AT"/>
        </a:p>
      </dgm:t>
    </dgm:pt>
    <dgm:pt modelId="{0D943972-F2ED-46DB-A745-6E14009F7D3D}" type="parTrans" cxnId="{1D46BA33-AFB8-4159-907C-F07576A5FCE2}">
      <dgm:prSet/>
      <dgm:spPr/>
      <dgm:t>
        <a:bodyPr/>
        <a:lstStyle/>
        <a:p>
          <a:endParaRPr lang="de-AT"/>
        </a:p>
      </dgm:t>
    </dgm:pt>
    <dgm:pt modelId="{4A141890-7AB8-4667-9175-A3CEDBC2C5F1}" type="sibTrans" cxnId="{1D46BA33-AFB8-4159-907C-F07576A5FCE2}">
      <dgm:prSet/>
      <dgm:spPr/>
      <dgm:t>
        <a:bodyPr/>
        <a:lstStyle/>
        <a:p>
          <a:endParaRPr lang="de-AT"/>
        </a:p>
      </dgm:t>
    </dgm:pt>
    <dgm:pt modelId="{53D448A6-4A18-427B-B5B9-0F4C5382A53B}" type="pres">
      <dgm:prSet presAssocID="{2E42DC3D-C236-40E5-9086-C58401D0D67E}" presName="Name0" presStyleCnt="0">
        <dgm:presLayoutVars>
          <dgm:chPref val="1"/>
          <dgm:dir/>
          <dgm:animOne val="branch"/>
          <dgm:animLvl val="lvl"/>
          <dgm:resizeHandles/>
        </dgm:presLayoutVars>
      </dgm:prSet>
      <dgm:spPr/>
    </dgm:pt>
    <dgm:pt modelId="{4D1020D9-A4A2-447E-B37A-B37056896C96}" type="pres">
      <dgm:prSet presAssocID="{31260E6E-0FC3-4237-B943-85AEAB32F0D7}" presName="vertOne" presStyleCnt="0"/>
      <dgm:spPr/>
    </dgm:pt>
    <dgm:pt modelId="{3B2D99A0-72F2-4285-B733-04F31D98E0AB}" type="pres">
      <dgm:prSet presAssocID="{31260E6E-0FC3-4237-B943-85AEAB32F0D7}" presName="txOne" presStyleLbl="node0" presStyleIdx="0" presStyleCnt="1">
        <dgm:presLayoutVars>
          <dgm:chPref val="3"/>
        </dgm:presLayoutVars>
      </dgm:prSet>
      <dgm:spPr/>
    </dgm:pt>
    <dgm:pt modelId="{343056C2-A754-4D4C-AD2A-6D75DAD0F06B}" type="pres">
      <dgm:prSet presAssocID="{31260E6E-0FC3-4237-B943-85AEAB32F0D7}" presName="parTransOne" presStyleCnt="0"/>
      <dgm:spPr/>
    </dgm:pt>
    <dgm:pt modelId="{18A95C33-77CD-4885-9B09-D79C77DC1AB7}" type="pres">
      <dgm:prSet presAssocID="{31260E6E-0FC3-4237-B943-85AEAB32F0D7}" presName="horzOne" presStyleCnt="0"/>
      <dgm:spPr/>
    </dgm:pt>
    <dgm:pt modelId="{7B3F748C-270B-4D3D-B421-5AC1F99BE6CC}" type="pres">
      <dgm:prSet presAssocID="{A4116844-8814-46B8-BC99-D07525D4BB3E}" presName="vertTwo" presStyleCnt="0"/>
      <dgm:spPr/>
    </dgm:pt>
    <dgm:pt modelId="{6613625F-CBE6-48A3-BFC8-47B7B1F0D05F}" type="pres">
      <dgm:prSet presAssocID="{A4116844-8814-46B8-BC99-D07525D4BB3E}" presName="txTwo" presStyleLbl="node2" presStyleIdx="0" presStyleCnt="4">
        <dgm:presLayoutVars>
          <dgm:chPref val="3"/>
        </dgm:presLayoutVars>
      </dgm:prSet>
      <dgm:spPr/>
    </dgm:pt>
    <dgm:pt modelId="{44CD0616-7008-429F-BC9E-E4D7C0215E3E}" type="pres">
      <dgm:prSet presAssocID="{A4116844-8814-46B8-BC99-D07525D4BB3E}" presName="horzTwo" presStyleCnt="0"/>
      <dgm:spPr/>
    </dgm:pt>
    <dgm:pt modelId="{5175EA48-AF76-40C0-9628-0008B19D907A}" type="pres">
      <dgm:prSet presAssocID="{4A141890-7AB8-4667-9175-A3CEDBC2C5F1}" presName="sibSpaceTwo" presStyleCnt="0"/>
      <dgm:spPr/>
    </dgm:pt>
    <dgm:pt modelId="{37B19367-5054-49C5-97DE-26F039692C80}" type="pres">
      <dgm:prSet presAssocID="{55071D41-4A84-4507-B6FD-4DADE272E8C4}" presName="vertTwo" presStyleCnt="0"/>
      <dgm:spPr/>
    </dgm:pt>
    <dgm:pt modelId="{152FA8A9-DAA5-42B7-8860-EAD1A9C53D91}" type="pres">
      <dgm:prSet presAssocID="{55071D41-4A84-4507-B6FD-4DADE272E8C4}" presName="txTwo" presStyleLbl="node2" presStyleIdx="1" presStyleCnt="4">
        <dgm:presLayoutVars>
          <dgm:chPref val="3"/>
        </dgm:presLayoutVars>
      </dgm:prSet>
      <dgm:spPr/>
    </dgm:pt>
    <dgm:pt modelId="{CF4A4C40-DFEA-4411-91C8-43845C378911}" type="pres">
      <dgm:prSet presAssocID="{55071D41-4A84-4507-B6FD-4DADE272E8C4}" presName="horzTwo" presStyleCnt="0"/>
      <dgm:spPr/>
    </dgm:pt>
    <dgm:pt modelId="{ABBF1BCD-09CA-4CF7-84D3-02B1827B447E}" type="pres">
      <dgm:prSet presAssocID="{1FCF81A4-BDC9-4F9C-B922-BFA3E0466E1B}" presName="sibSpaceTwo" presStyleCnt="0"/>
      <dgm:spPr/>
    </dgm:pt>
    <dgm:pt modelId="{FF295DC0-7CCD-47F7-A73B-9EE78AE7FECF}" type="pres">
      <dgm:prSet presAssocID="{DD6F9DA5-FF73-45C8-913D-DA01429A05C6}" presName="vertTwo" presStyleCnt="0"/>
      <dgm:spPr/>
    </dgm:pt>
    <dgm:pt modelId="{951EFABB-6368-4A0C-B175-B5E61C9460EB}" type="pres">
      <dgm:prSet presAssocID="{DD6F9DA5-FF73-45C8-913D-DA01429A05C6}" presName="txTwo" presStyleLbl="node2" presStyleIdx="2" presStyleCnt="4">
        <dgm:presLayoutVars>
          <dgm:chPref val="3"/>
        </dgm:presLayoutVars>
      </dgm:prSet>
      <dgm:spPr/>
    </dgm:pt>
    <dgm:pt modelId="{A932B6F2-A1B9-41BC-A15F-7E81CFF50281}" type="pres">
      <dgm:prSet presAssocID="{DD6F9DA5-FF73-45C8-913D-DA01429A05C6}" presName="horzTwo" presStyleCnt="0"/>
      <dgm:spPr/>
    </dgm:pt>
    <dgm:pt modelId="{8AE2A090-D040-433E-91B7-D64A1D345CDD}" type="pres">
      <dgm:prSet presAssocID="{8068885F-F77E-43AB-BA39-EC588A49E263}" presName="sibSpaceTwo" presStyleCnt="0"/>
      <dgm:spPr/>
    </dgm:pt>
    <dgm:pt modelId="{F0349480-1AD8-4A01-AA01-36428979356A}" type="pres">
      <dgm:prSet presAssocID="{C1E1111C-02E4-49DF-9A9C-C0A26F422521}" presName="vertTwo" presStyleCnt="0"/>
      <dgm:spPr/>
    </dgm:pt>
    <dgm:pt modelId="{12DF3D51-EFF3-47DD-B935-D8E75BE13B2F}" type="pres">
      <dgm:prSet presAssocID="{C1E1111C-02E4-49DF-9A9C-C0A26F422521}" presName="txTwo" presStyleLbl="node2" presStyleIdx="3" presStyleCnt="4">
        <dgm:presLayoutVars>
          <dgm:chPref val="3"/>
        </dgm:presLayoutVars>
      </dgm:prSet>
      <dgm:spPr/>
    </dgm:pt>
    <dgm:pt modelId="{A9C32AB0-283E-44EB-986F-DB0EF038FA12}" type="pres">
      <dgm:prSet presAssocID="{C1E1111C-02E4-49DF-9A9C-C0A26F422521}" presName="horzTwo" presStyleCnt="0"/>
      <dgm:spPr/>
    </dgm:pt>
  </dgm:ptLst>
  <dgm:cxnLst>
    <dgm:cxn modelId="{F76B1419-321A-4426-B7BC-E1384B9F1E3B}" srcId="{2E42DC3D-C236-40E5-9086-C58401D0D67E}" destId="{31260E6E-0FC3-4237-B943-85AEAB32F0D7}" srcOrd="0" destOrd="0" parTransId="{64D1D04B-896A-44AA-AEBE-E7B57A2A1AF6}" sibTransId="{B16697AF-C41E-4854-953D-08053346E2E5}"/>
    <dgm:cxn modelId="{FB03961B-0F09-4604-B85B-F6654301F04D}" type="presOf" srcId="{A4116844-8814-46B8-BC99-D07525D4BB3E}" destId="{6613625F-CBE6-48A3-BFC8-47B7B1F0D05F}" srcOrd="0" destOrd="0" presId="urn:microsoft.com/office/officeart/2005/8/layout/hierarchy4"/>
    <dgm:cxn modelId="{1BAC6129-EFD9-4088-B960-1ECD74EF2D5C}" srcId="{31260E6E-0FC3-4237-B943-85AEAB32F0D7}" destId="{55071D41-4A84-4507-B6FD-4DADE272E8C4}" srcOrd="1" destOrd="0" parTransId="{86C4E03C-63D7-40FC-BD44-8BC516E6B590}" sibTransId="{1FCF81A4-BDC9-4F9C-B922-BFA3E0466E1B}"/>
    <dgm:cxn modelId="{1D46BA33-AFB8-4159-907C-F07576A5FCE2}" srcId="{31260E6E-0FC3-4237-B943-85AEAB32F0D7}" destId="{A4116844-8814-46B8-BC99-D07525D4BB3E}" srcOrd="0" destOrd="0" parTransId="{0D943972-F2ED-46DB-A745-6E14009F7D3D}" sibTransId="{4A141890-7AB8-4667-9175-A3CEDBC2C5F1}"/>
    <dgm:cxn modelId="{BD59C964-A348-4F2F-918A-38FC53F6E09E}" type="presOf" srcId="{31260E6E-0FC3-4237-B943-85AEAB32F0D7}" destId="{3B2D99A0-72F2-4285-B733-04F31D98E0AB}" srcOrd="0" destOrd="0" presId="urn:microsoft.com/office/officeart/2005/8/layout/hierarchy4"/>
    <dgm:cxn modelId="{3DAD876D-2EE6-4D61-82CC-A20ACC881014}" srcId="{31260E6E-0FC3-4237-B943-85AEAB32F0D7}" destId="{DD6F9DA5-FF73-45C8-913D-DA01429A05C6}" srcOrd="2" destOrd="0" parTransId="{575D3FDB-7A22-4505-9145-C3DE632E7C45}" sibTransId="{8068885F-F77E-43AB-BA39-EC588A49E263}"/>
    <dgm:cxn modelId="{0233F273-6532-453E-AA10-B027C7E7719C}" type="presOf" srcId="{DD6F9DA5-FF73-45C8-913D-DA01429A05C6}" destId="{951EFABB-6368-4A0C-B175-B5E61C9460EB}" srcOrd="0" destOrd="0" presId="urn:microsoft.com/office/officeart/2005/8/layout/hierarchy4"/>
    <dgm:cxn modelId="{B0328557-70B7-40E8-B640-05E6675ADFBD}" type="presOf" srcId="{55071D41-4A84-4507-B6FD-4DADE272E8C4}" destId="{152FA8A9-DAA5-42B7-8860-EAD1A9C53D91}" srcOrd="0" destOrd="0" presId="urn:microsoft.com/office/officeart/2005/8/layout/hierarchy4"/>
    <dgm:cxn modelId="{36BF048D-48F6-4017-B1BD-358C33867754}" type="presOf" srcId="{C1E1111C-02E4-49DF-9A9C-C0A26F422521}" destId="{12DF3D51-EFF3-47DD-B935-D8E75BE13B2F}" srcOrd="0" destOrd="0" presId="urn:microsoft.com/office/officeart/2005/8/layout/hierarchy4"/>
    <dgm:cxn modelId="{FA0340AE-D30E-45FB-82AF-BA56788A98A3}" srcId="{31260E6E-0FC3-4237-B943-85AEAB32F0D7}" destId="{C1E1111C-02E4-49DF-9A9C-C0A26F422521}" srcOrd="3" destOrd="0" parTransId="{1500AAEA-F990-4A49-A7C0-473E371F2112}" sibTransId="{035BA7A7-775E-4A48-A2E6-20F12013E36A}"/>
    <dgm:cxn modelId="{471C4DC9-653C-464D-B9E3-A02C0C479683}" type="presOf" srcId="{2E42DC3D-C236-40E5-9086-C58401D0D67E}" destId="{53D448A6-4A18-427B-B5B9-0F4C5382A53B}" srcOrd="0" destOrd="0" presId="urn:microsoft.com/office/officeart/2005/8/layout/hierarchy4"/>
    <dgm:cxn modelId="{958B9493-100F-47B7-BFBD-DCC602D5C07C}" type="presParOf" srcId="{53D448A6-4A18-427B-B5B9-0F4C5382A53B}" destId="{4D1020D9-A4A2-447E-B37A-B37056896C96}" srcOrd="0" destOrd="0" presId="urn:microsoft.com/office/officeart/2005/8/layout/hierarchy4"/>
    <dgm:cxn modelId="{8E11BDC3-BA9F-4914-985C-102497531B51}" type="presParOf" srcId="{4D1020D9-A4A2-447E-B37A-B37056896C96}" destId="{3B2D99A0-72F2-4285-B733-04F31D98E0AB}" srcOrd="0" destOrd="0" presId="urn:microsoft.com/office/officeart/2005/8/layout/hierarchy4"/>
    <dgm:cxn modelId="{53CB3741-727F-405D-B494-EC124EEE6F9F}" type="presParOf" srcId="{4D1020D9-A4A2-447E-B37A-B37056896C96}" destId="{343056C2-A754-4D4C-AD2A-6D75DAD0F06B}" srcOrd="1" destOrd="0" presId="urn:microsoft.com/office/officeart/2005/8/layout/hierarchy4"/>
    <dgm:cxn modelId="{2521CF73-F94B-4324-A5A3-1E6C5765AFF1}" type="presParOf" srcId="{4D1020D9-A4A2-447E-B37A-B37056896C96}" destId="{18A95C33-77CD-4885-9B09-D79C77DC1AB7}" srcOrd="2" destOrd="0" presId="urn:microsoft.com/office/officeart/2005/8/layout/hierarchy4"/>
    <dgm:cxn modelId="{A5821E6E-1250-413C-815E-151A161F2A59}" type="presParOf" srcId="{18A95C33-77CD-4885-9B09-D79C77DC1AB7}" destId="{7B3F748C-270B-4D3D-B421-5AC1F99BE6CC}" srcOrd="0" destOrd="0" presId="urn:microsoft.com/office/officeart/2005/8/layout/hierarchy4"/>
    <dgm:cxn modelId="{C59E814F-E306-4245-A38E-18E920129567}" type="presParOf" srcId="{7B3F748C-270B-4D3D-B421-5AC1F99BE6CC}" destId="{6613625F-CBE6-48A3-BFC8-47B7B1F0D05F}" srcOrd="0" destOrd="0" presId="urn:microsoft.com/office/officeart/2005/8/layout/hierarchy4"/>
    <dgm:cxn modelId="{73E673FB-E509-49A9-9986-807B35C53BD8}" type="presParOf" srcId="{7B3F748C-270B-4D3D-B421-5AC1F99BE6CC}" destId="{44CD0616-7008-429F-BC9E-E4D7C0215E3E}" srcOrd="1" destOrd="0" presId="urn:microsoft.com/office/officeart/2005/8/layout/hierarchy4"/>
    <dgm:cxn modelId="{7436FDF8-B19E-47A9-A38F-BFE4FE4B8523}" type="presParOf" srcId="{18A95C33-77CD-4885-9B09-D79C77DC1AB7}" destId="{5175EA48-AF76-40C0-9628-0008B19D907A}" srcOrd="1" destOrd="0" presId="urn:microsoft.com/office/officeart/2005/8/layout/hierarchy4"/>
    <dgm:cxn modelId="{C3760AE8-C01B-4DA8-84A7-2DC846D91AD8}" type="presParOf" srcId="{18A95C33-77CD-4885-9B09-D79C77DC1AB7}" destId="{37B19367-5054-49C5-97DE-26F039692C80}" srcOrd="2" destOrd="0" presId="urn:microsoft.com/office/officeart/2005/8/layout/hierarchy4"/>
    <dgm:cxn modelId="{5626EB27-34A9-44FF-B83A-EE40424CD5B8}" type="presParOf" srcId="{37B19367-5054-49C5-97DE-26F039692C80}" destId="{152FA8A9-DAA5-42B7-8860-EAD1A9C53D91}" srcOrd="0" destOrd="0" presId="urn:microsoft.com/office/officeart/2005/8/layout/hierarchy4"/>
    <dgm:cxn modelId="{7BA385D8-81E2-44F0-9695-7EAA506CBA27}" type="presParOf" srcId="{37B19367-5054-49C5-97DE-26F039692C80}" destId="{CF4A4C40-DFEA-4411-91C8-43845C378911}" srcOrd="1" destOrd="0" presId="urn:microsoft.com/office/officeart/2005/8/layout/hierarchy4"/>
    <dgm:cxn modelId="{23A92560-1BFF-4B66-BC90-F003CB08153C}" type="presParOf" srcId="{18A95C33-77CD-4885-9B09-D79C77DC1AB7}" destId="{ABBF1BCD-09CA-4CF7-84D3-02B1827B447E}" srcOrd="3" destOrd="0" presId="urn:microsoft.com/office/officeart/2005/8/layout/hierarchy4"/>
    <dgm:cxn modelId="{E6CA16BC-C818-4CF5-AEEB-2FBE3C5C4166}" type="presParOf" srcId="{18A95C33-77CD-4885-9B09-D79C77DC1AB7}" destId="{FF295DC0-7CCD-47F7-A73B-9EE78AE7FECF}" srcOrd="4" destOrd="0" presId="urn:microsoft.com/office/officeart/2005/8/layout/hierarchy4"/>
    <dgm:cxn modelId="{A263CC4D-3FE6-4195-8D28-C2C0636290C0}" type="presParOf" srcId="{FF295DC0-7CCD-47F7-A73B-9EE78AE7FECF}" destId="{951EFABB-6368-4A0C-B175-B5E61C9460EB}" srcOrd="0" destOrd="0" presId="urn:microsoft.com/office/officeart/2005/8/layout/hierarchy4"/>
    <dgm:cxn modelId="{CE36D6EC-F9F6-4553-92FF-502318D0418A}" type="presParOf" srcId="{FF295DC0-7CCD-47F7-A73B-9EE78AE7FECF}" destId="{A932B6F2-A1B9-41BC-A15F-7E81CFF50281}" srcOrd="1" destOrd="0" presId="urn:microsoft.com/office/officeart/2005/8/layout/hierarchy4"/>
    <dgm:cxn modelId="{C822091C-FE81-404B-8FA8-D06D0996FC51}" type="presParOf" srcId="{18A95C33-77CD-4885-9B09-D79C77DC1AB7}" destId="{8AE2A090-D040-433E-91B7-D64A1D345CDD}" srcOrd="5" destOrd="0" presId="urn:microsoft.com/office/officeart/2005/8/layout/hierarchy4"/>
    <dgm:cxn modelId="{24BD9CFC-9E99-47E6-9DC5-25D1A30D925B}" type="presParOf" srcId="{18A95C33-77CD-4885-9B09-D79C77DC1AB7}" destId="{F0349480-1AD8-4A01-AA01-36428979356A}" srcOrd="6" destOrd="0" presId="urn:microsoft.com/office/officeart/2005/8/layout/hierarchy4"/>
    <dgm:cxn modelId="{3E3A1D75-C23D-40CB-92BD-573725FFD70D}" type="presParOf" srcId="{F0349480-1AD8-4A01-AA01-36428979356A}" destId="{12DF3D51-EFF3-47DD-B935-D8E75BE13B2F}" srcOrd="0" destOrd="0" presId="urn:microsoft.com/office/officeart/2005/8/layout/hierarchy4"/>
    <dgm:cxn modelId="{C2C79552-2869-46B3-B5CF-88D7267594C1}" type="presParOf" srcId="{F0349480-1AD8-4A01-AA01-36428979356A}" destId="{A9C32AB0-283E-44EB-986F-DB0EF038FA12}"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2D99A0-72F2-4285-B733-04F31D98E0AB}">
      <dsp:nvSpPr>
        <dsp:cNvPr id="0" name=""/>
        <dsp:cNvSpPr/>
      </dsp:nvSpPr>
      <dsp:spPr>
        <a:xfrm>
          <a:off x="1699" y="650"/>
          <a:ext cx="10512200" cy="181828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0" algn="ctr" defTabSz="2222500">
            <a:lnSpc>
              <a:spcPct val="90000"/>
            </a:lnSpc>
            <a:spcBef>
              <a:spcPct val="0"/>
            </a:spcBef>
            <a:spcAft>
              <a:spcPct val="35000"/>
            </a:spcAft>
            <a:buNone/>
          </a:pPr>
          <a:r>
            <a:rPr lang="en-US" sz="5000" kern="1200"/>
            <a:t>Educational pathways</a:t>
          </a:r>
          <a:endParaRPr lang="de-AT" sz="5000" kern="1200"/>
        </a:p>
      </dsp:txBody>
      <dsp:txXfrm>
        <a:off x="54955" y="53906"/>
        <a:ext cx="10405688" cy="1711770"/>
      </dsp:txXfrm>
    </dsp:sp>
    <dsp:sp modelId="{6613625F-CBE6-48A3-BFC8-47B7B1F0D05F}">
      <dsp:nvSpPr>
        <dsp:cNvPr id="0" name=""/>
        <dsp:cNvSpPr/>
      </dsp:nvSpPr>
      <dsp:spPr>
        <a:xfrm>
          <a:off x="1699" y="2092667"/>
          <a:ext cx="2472295" cy="181828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Apprenticeship</a:t>
          </a:r>
          <a:endParaRPr lang="de-AT" sz="2600" kern="1200"/>
        </a:p>
      </dsp:txBody>
      <dsp:txXfrm>
        <a:off x="54955" y="2145923"/>
        <a:ext cx="2365783" cy="1711770"/>
      </dsp:txXfrm>
    </dsp:sp>
    <dsp:sp modelId="{152FA8A9-DAA5-42B7-8860-EAD1A9C53D91}">
      <dsp:nvSpPr>
        <dsp:cNvPr id="0" name=""/>
        <dsp:cNvSpPr/>
      </dsp:nvSpPr>
      <dsp:spPr>
        <a:xfrm>
          <a:off x="2681667" y="2092667"/>
          <a:ext cx="2472295" cy="181828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School (AHS, BHS)</a:t>
          </a:r>
          <a:endParaRPr lang="de-AT" sz="2600" kern="1200"/>
        </a:p>
      </dsp:txBody>
      <dsp:txXfrm>
        <a:off x="2734923" y="2145923"/>
        <a:ext cx="2365783" cy="1711770"/>
      </dsp:txXfrm>
    </dsp:sp>
    <dsp:sp modelId="{951EFABB-6368-4A0C-B175-B5E61C9460EB}">
      <dsp:nvSpPr>
        <dsp:cNvPr id="0" name=""/>
        <dsp:cNvSpPr/>
      </dsp:nvSpPr>
      <dsp:spPr>
        <a:xfrm>
          <a:off x="5361636" y="2092667"/>
          <a:ext cx="2472295" cy="181828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Degree </a:t>
          </a:r>
          <a:r>
            <a:rPr lang="en-US" sz="2600" kern="1200" err="1"/>
            <a:t>programme</a:t>
          </a:r>
          <a:r>
            <a:rPr lang="en-US" sz="2600" kern="1200"/>
            <a:t> (bachelor, master)</a:t>
          </a:r>
          <a:endParaRPr lang="de-AT" sz="2600" kern="1200"/>
        </a:p>
      </dsp:txBody>
      <dsp:txXfrm>
        <a:off x="5414892" y="2145923"/>
        <a:ext cx="2365783" cy="1711770"/>
      </dsp:txXfrm>
    </dsp:sp>
    <dsp:sp modelId="{12DF3D51-EFF3-47DD-B935-D8E75BE13B2F}">
      <dsp:nvSpPr>
        <dsp:cNvPr id="0" name=""/>
        <dsp:cNvSpPr/>
      </dsp:nvSpPr>
      <dsp:spPr>
        <a:xfrm>
          <a:off x="8041604" y="2092667"/>
          <a:ext cx="2472295" cy="181828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Further training (WIFI, BFI, AMS) or lateral entry</a:t>
          </a:r>
          <a:endParaRPr lang="de-AT" sz="2600" kern="1200"/>
        </a:p>
      </dsp:txBody>
      <dsp:txXfrm>
        <a:off x="8094860" y="2145923"/>
        <a:ext cx="2365783" cy="171177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01.07.2026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01.07.2026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a:t>The questions are suitable as a warm-up: brainstorming and discussion within the whole class.</a:t>
            </a:r>
          </a:p>
          <a:p>
            <a:endParaRPr lang="en-US"/>
          </a:p>
          <a:p>
            <a:r>
              <a:rPr lang="en-US"/>
              <a:t>The questions are intended to make learners’ initial ideas visible and to provide an introduction to the topic. If little prior knowledge is available, you can support learners by explaining that logistics encompasses all processes related to the planning, </a:t>
            </a:r>
            <a:r>
              <a:rPr lang="en-US" err="1"/>
              <a:t>organisation</a:t>
            </a:r>
            <a:r>
              <a:rPr lang="en-US"/>
              <a:t> and execution of goods flows – from raw materials to the finished product. If necessary, provide initial examples of professions (e.g. dispatcher, warehouse logistics specialist, buyer, transport planner) to illustrate the range. The aim is to spark interest and make the diversity of the sector visible.</a:t>
            </a:r>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3861975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There are numerous professions in logistics. The listed job profiles are not exhaustive and can be supplemented with additional examples or shortened as needed.</a:t>
            </a:r>
            <a:endParaRPr lang="de-AT"/>
          </a:p>
        </p:txBody>
      </p:sp>
      <p:sp>
        <p:nvSpPr>
          <p:cNvPr id="4" name="Foliennummernplatzhalter 3"/>
          <p:cNvSpPr>
            <a:spLocks noGrp="1"/>
          </p:cNvSpPr>
          <p:nvPr>
            <p:ph type="sldNum" sz="quarter" idx="5"/>
          </p:nvPr>
        </p:nvSpPr>
        <p:spPr/>
        <p:txBody>
          <a:bodyPr/>
          <a:lstStyle/>
          <a:p>
            <a:fld id="{23212CE9-4559-481E-B405-0C43FBE97BC7}" type="slidenum">
              <a:rPr lang="de-AT" smtClean="0"/>
              <a:t>7</a:t>
            </a:fld>
            <a:endParaRPr lang="de-AT"/>
          </a:p>
        </p:txBody>
      </p:sp>
    </p:spTree>
    <p:extLst>
      <p:ext uri="{BB962C8B-B14F-4D97-AF65-F5344CB8AC3E}">
        <p14:creationId xmlns:p14="http://schemas.microsoft.com/office/powerpoint/2010/main" val="2732727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pPr fontAlgn="t"/>
            <a:r>
              <a:rPr lang="en-US" sz="1200" b="0" i="0" kern="1200">
                <a:solidFill>
                  <a:schemeClr val="tx1"/>
                </a:solidFill>
                <a:effectLst/>
                <a:latin typeface="+mn-lt"/>
                <a:ea typeface="+mn-ea"/>
                <a:cs typeface="+mn-cs"/>
              </a:rPr>
              <a:t>A logistics qualification offers good job opportunities across a wide range of sectors, as the field of logistics is experiencing continuous growth. Particularly strong employment prospects are available for qualified professionals with additional skills. These include, for example, up-to-date IT skills, foreign languages, business management knowledge, strong communication skills and knowledge of warehouse logistics systems.</a:t>
            </a:r>
          </a:p>
          <a:p>
            <a:endParaRPr lang="de-DE"/>
          </a:p>
          <a:p>
            <a:endParaRPr lang="de-AT"/>
          </a:p>
        </p:txBody>
      </p:sp>
      <p:sp>
        <p:nvSpPr>
          <p:cNvPr id="4" name="Foliennummernplatzhalter 3"/>
          <p:cNvSpPr>
            <a:spLocks noGrp="1"/>
          </p:cNvSpPr>
          <p:nvPr>
            <p:ph type="sldNum" sz="quarter" idx="5"/>
          </p:nvPr>
        </p:nvSpPr>
        <p:spPr/>
        <p:txBody>
          <a:bodyPr/>
          <a:lstStyle/>
          <a:p>
            <a:fld id="{23212CE9-4559-481E-B405-0C43FBE97BC7}" type="slidenum">
              <a:rPr lang="de-AT" smtClean="0"/>
              <a:t>8</a:t>
            </a:fld>
            <a:endParaRPr lang="de-AT"/>
          </a:p>
        </p:txBody>
      </p:sp>
    </p:spTree>
    <p:extLst>
      <p:ext uri="{BB962C8B-B14F-4D97-AF65-F5344CB8AC3E}">
        <p14:creationId xmlns:p14="http://schemas.microsoft.com/office/powerpoint/2010/main" val="32040325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pPr fontAlgn="t"/>
            <a:r>
              <a:rPr lang="en-US" sz="1200" b="0" i="0" kern="1200">
                <a:solidFill>
                  <a:schemeClr val="tx1"/>
                </a:solidFill>
                <a:effectLst/>
                <a:latin typeface="+mn-lt"/>
                <a:ea typeface="+mn-ea"/>
                <a:cs typeface="+mn-cs"/>
              </a:rPr>
              <a:t>There are various ways to complete training in the field of logistics: for example, through apprenticeships, a vocational upper secondary school with a business or logistics focus, or through a degree at a university of applied sciences or a university. In addition, further training and </a:t>
            </a:r>
            <a:r>
              <a:rPr lang="en-US" sz="1200" b="0" i="0" kern="1200" err="1">
                <a:solidFill>
                  <a:schemeClr val="tx1"/>
                </a:solidFill>
                <a:effectLst/>
                <a:latin typeface="+mn-lt"/>
                <a:ea typeface="+mn-ea"/>
                <a:cs typeface="+mn-cs"/>
              </a:rPr>
              <a:t>specialised</a:t>
            </a:r>
            <a:r>
              <a:rPr lang="en-US" sz="1200" b="0" i="0" kern="1200">
                <a:solidFill>
                  <a:schemeClr val="tx1"/>
                </a:solidFill>
                <a:effectLst/>
                <a:latin typeface="+mn-lt"/>
                <a:ea typeface="+mn-ea"/>
                <a:cs typeface="+mn-cs"/>
              </a:rPr>
              <a:t> courses offer the opportunity to acquire targeted qualifications in logistics.</a:t>
            </a:r>
          </a:p>
          <a:p>
            <a:endParaRPr lang="de-AT"/>
          </a:p>
        </p:txBody>
      </p:sp>
      <p:sp>
        <p:nvSpPr>
          <p:cNvPr id="4" name="Foliennummernplatzhalter 3"/>
          <p:cNvSpPr>
            <a:spLocks noGrp="1"/>
          </p:cNvSpPr>
          <p:nvPr>
            <p:ph type="sldNum" sz="quarter" idx="5"/>
          </p:nvPr>
        </p:nvSpPr>
        <p:spPr/>
        <p:txBody>
          <a:bodyPr/>
          <a:lstStyle/>
          <a:p>
            <a:fld id="{23212CE9-4559-481E-B405-0C43FBE97BC7}" type="slidenum">
              <a:rPr lang="de-AT" smtClean="0"/>
              <a:t>9</a:t>
            </a:fld>
            <a:endParaRPr lang="de-AT"/>
          </a:p>
        </p:txBody>
      </p:sp>
    </p:spTree>
    <p:extLst>
      <p:ext uri="{BB962C8B-B14F-4D97-AF65-F5344CB8AC3E}">
        <p14:creationId xmlns:p14="http://schemas.microsoft.com/office/powerpoint/2010/main" val="4242901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a:t>Source:</a:t>
            </a:r>
          </a:p>
          <a:p>
            <a:r>
              <a:rPr lang="de-AT" err="1"/>
              <a:t>Viadonau</a:t>
            </a:r>
            <a:r>
              <a:rPr lang="de-AT"/>
              <a:t> (2026): https://blog.viadonau.org/spannender-arbeitsplatz/arbeiten-am-wasser-jobs-fuer-herz-und-verstand, </a:t>
            </a:r>
            <a:r>
              <a:rPr lang="de-AT" err="1"/>
              <a:t>Accessed</a:t>
            </a:r>
            <a:r>
              <a:rPr lang="de-AT"/>
              <a:t> on: 12.05.2026</a:t>
            </a:r>
          </a:p>
          <a:p>
            <a:endParaRPr lang="de-AT"/>
          </a:p>
          <a:p>
            <a:r>
              <a:rPr lang="de-AT"/>
              <a:t>Picture: Björn Bosch</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4278865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a:t>Deckhands in inland navigation take on important tasks on board: they prepare vessels for departure, load and unload goods, assist with navigation and steering, and carry out maintenance and cleaning work. They work on cargo and passenger vessels and ensure smooth operations on inland waterways such as the Danube. With appropriate further training, there are a wide range of career advancement opportunities, including becoming a captain or moving into self-employment</a:t>
            </a:r>
            <a:r>
              <a:rPr lang="de-AT"/>
              <a:t>.</a:t>
            </a:r>
          </a:p>
          <a:p>
            <a:endParaRPr lang="de-AT"/>
          </a:p>
          <a:p>
            <a:r>
              <a:rPr lang="de-AT"/>
              <a:t>Source:</a:t>
            </a:r>
          </a:p>
          <a:p>
            <a:r>
              <a:rPr lang="de-AT" err="1"/>
              <a:t>Viadonau</a:t>
            </a:r>
            <a:r>
              <a:rPr lang="de-AT"/>
              <a:t> (2026): https://blog.viadonau.org/spannender-arbeitsplatz/arbeiten-am-wasser-jobs-fuer-herz-und-verstand, </a:t>
            </a:r>
            <a:r>
              <a:rPr lang="de-AT" err="1"/>
              <a:t>Accessed</a:t>
            </a:r>
            <a:r>
              <a:rPr lang="de-AT"/>
              <a:t> on: 12.05.2026</a:t>
            </a:r>
          </a:p>
          <a:p>
            <a:endParaRPr lang="de-AT"/>
          </a:p>
          <a:p>
            <a:r>
              <a:rPr lang="de-AT"/>
              <a:t>Picture:</a:t>
            </a:r>
          </a:p>
          <a:p>
            <a:pPr fontAlgn="t"/>
            <a:r>
              <a:rPr lang="en-US" sz="1200" b="0" i="0" kern="1200">
                <a:solidFill>
                  <a:schemeClr val="tx1"/>
                </a:solidFill>
                <a:effectLst/>
                <a:latin typeface="+mn-lt"/>
                <a:ea typeface="+mn-ea"/>
                <a:cs typeface="+mn-cs"/>
              </a:rPr>
              <a:t>Picture by Rudy and Peter </a:t>
            </a:r>
            <a:r>
              <a:rPr lang="en-US" sz="1200" b="0" i="0" kern="1200" err="1">
                <a:solidFill>
                  <a:schemeClr val="tx1"/>
                </a:solidFill>
                <a:effectLst/>
                <a:latin typeface="+mn-lt"/>
                <a:ea typeface="+mn-ea"/>
                <a:cs typeface="+mn-cs"/>
              </a:rPr>
              <a:t>Skitterians</a:t>
            </a:r>
            <a:r>
              <a:rPr lang="en-US" sz="1200" b="0" i="0" kern="1200">
                <a:solidFill>
                  <a:schemeClr val="tx1"/>
                </a:solidFill>
                <a:effectLst/>
                <a:latin typeface="+mn-lt"/>
                <a:ea typeface="+mn-ea"/>
                <a:cs typeface="+mn-cs"/>
              </a:rPr>
              <a:t> on </a:t>
            </a:r>
            <a:r>
              <a:rPr lang="en-US" sz="1200" b="0" i="0" kern="1200" err="1">
                <a:solidFill>
                  <a:schemeClr val="tx1"/>
                </a:solidFill>
                <a:effectLst/>
                <a:latin typeface="+mn-lt"/>
                <a:ea typeface="+mn-ea"/>
                <a:cs typeface="+mn-cs"/>
              </a:rPr>
              <a:t>Pixabay</a:t>
            </a:r>
            <a:endParaRPr lang="en-US" sz="1200" b="0" i="0" kern="1200">
              <a:solidFill>
                <a:schemeClr val="tx1"/>
              </a:solidFill>
              <a:effectLst/>
              <a:latin typeface="+mn-lt"/>
              <a:ea typeface="+mn-ea"/>
              <a:cs typeface="+mn-cs"/>
            </a:endParaRP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14553092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pPr fontAlgn="t"/>
            <a:r>
              <a:rPr lang="en-US" sz="1200" b="0" i="0" kern="1200">
                <a:solidFill>
                  <a:schemeClr val="tx1"/>
                </a:solidFill>
                <a:effectLst/>
                <a:latin typeface="+mn-lt"/>
                <a:ea typeface="+mn-ea"/>
                <a:cs typeface="+mn-cs"/>
              </a:rPr>
              <a:t>The helmswoman or helmsman assumes a central role on board, as the helmswoman or helmsman is responsible for the safe steering of passenger and cargo vessels. Factors such as water depth, current and route must always be taken into account in order to adjust speed correctly. </a:t>
            </a:r>
            <a:r>
              <a:rPr lang="en-US" sz="1200" b="0" i="0" kern="1200" err="1">
                <a:solidFill>
                  <a:schemeClr val="tx1"/>
                </a:solidFill>
                <a:effectLst/>
                <a:latin typeface="+mn-lt"/>
                <a:ea typeface="+mn-ea"/>
                <a:cs typeface="+mn-cs"/>
              </a:rPr>
              <a:t>Manoeuvres</a:t>
            </a:r>
            <a:r>
              <a:rPr lang="en-US" sz="1200" b="0" i="0" kern="1200">
                <a:solidFill>
                  <a:schemeClr val="tx1"/>
                </a:solidFill>
                <a:effectLst/>
                <a:latin typeface="+mn-lt"/>
                <a:ea typeface="+mn-ea"/>
                <a:cs typeface="+mn-cs"/>
              </a:rPr>
              <a:t> such as mooring and casting off or passing through locks are particularly demanding, requiring considerable experience and precision.</a:t>
            </a:r>
          </a:p>
          <a:p>
            <a:endParaRPr lang="de-AT"/>
          </a:p>
          <a:p>
            <a:r>
              <a:rPr lang="de-AT"/>
              <a:t>Source:</a:t>
            </a:r>
          </a:p>
          <a:p>
            <a:r>
              <a:rPr lang="de-AT" err="1"/>
              <a:t>Viadonau</a:t>
            </a:r>
            <a:r>
              <a:rPr lang="de-AT"/>
              <a:t> (2026): https://blog.viadonau.org/spannender-arbeitsplatz/arbeiten-am-wasser-jobs-fuer-herz-und-verstand, </a:t>
            </a:r>
            <a:r>
              <a:rPr lang="de-AT" err="1"/>
              <a:t>Accessed</a:t>
            </a:r>
            <a:r>
              <a:rPr lang="de-AT"/>
              <a:t> on: 12.05.2026</a:t>
            </a:r>
          </a:p>
          <a:p>
            <a:endParaRPr lang="de-AT"/>
          </a:p>
          <a:p>
            <a:r>
              <a:rPr lang="de-AT"/>
              <a:t>Picture: Björn Bosch</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27758673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0A8C6-8555-0285-F130-F82C534AD84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48A553F-59E9-7809-C75C-D5C04B7AD4D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ED5A85AD-483A-C4A9-1D51-80A97CA301E3}"/>
              </a:ext>
            </a:extLst>
          </p:cNvPr>
          <p:cNvSpPr>
            <a:spLocks noGrp="1"/>
          </p:cNvSpPr>
          <p:nvPr>
            <p:ph type="body" idx="1"/>
          </p:nvPr>
        </p:nvSpPr>
        <p:spPr/>
        <p:txBody>
          <a:bodyPr/>
          <a:lstStyle/>
          <a:p>
            <a:r>
              <a:rPr lang="en-US"/>
              <a:t>The ship’s captain bears full responsibility for the entire vessel, the crew, as well as passengers and transported goods. In addition to steering the ship, everyday duties also include route planning and </a:t>
            </a:r>
            <a:r>
              <a:rPr lang="en-US" err="1"/>
              <a:t>organisational</a:t>
            </a:r>
            <a:r>
              <a:rPr lang="en-US"/>
              <a:t> tasks. Close coordination with port and maritime authorities is also necessary, and maintenance and repair work must be </a:t>
            </a:r>
            <a:r>
              <a:rPr lang="en-US" err="1"/>
              <a:t>organised</a:t>
            </a:r>
            <a:r>
              <a:rPr lang="en-US"/>
              <a:t>.</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a:solidFill>
                  <a:schemeClr val="tx1"/>
                </a:solidFill>
                <a:effectLst/>
                <a:latin typeface="+mn-lt"/>
                <a:ea typeface="+mn-ea"/>
                <a:cs typeface="+mn-cs"/>
              </a:rPr>
              <a:t>Source</a:t>
            </a:r>
            <a:r>
              <a:rPr lang="de-AT"/>
              <a:t>:</a:t>
            </a:r>
          </a:p>
          <a:p>
            <a:r>
              <a:rPr lang="de-AT" err="1"/>
              <a:t>Viadonau</a:t>
            </a:r>
            <a:r>
              <a:rPr lang="de-AT"/>
              <a:t> (2026): https://blog.viadonau.org/spannender-arbeitsplatz/arbeiten-am-wasser-jobs-fuer-herz-und-verstand, </a:t>
            </a:r>
            <a:r>
              <a:rPr lang="de-AT" err="1"/>
              <a:t>Accessed</a:t>
            </a:r>
            <a:r>
              <a:rPr lang="de-AT"/>
              <a:t> on: 12.05.2026</a:t>
            </a:r>
          </a:p>
          <a:p>
            <a:endParaRPr lang="de-AT"/>
          </a:p>
          <a:p>
            <a:endParaRPr lang="de-AT"/>
          </a:p>
        </p:txBody>
      </p:sp>
      <p:sp>
        <p:nvSpPr>
          <p:cNvPr id="4" name="Kopfzeilenplatzhalter 3">
            <a:extLst>
              <a:ext uri="{FF2B5EF4-FFF2-40B4-BE49-F238E27FC236}">
                <a16:creationId xmlns:a16="http://schemas.microsoft.com/office/drawing/2014/main" id="{D3CA7F77-41B2-FF32-0C4C-D3881FA475F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69334FB-C0AC-6DD3-B35B-D13F4CD8F91A}"/>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14963B7C-D342-1488-58F7-08D5A97F01C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3C390A4-00D6-8881-C972-4EE37A018AFF}"/>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1789352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err="1"/>
              <a:t>Please</a:t>
            </a:r>
            <a:r>
              <a:rPr lang="de-AT"/>
              <a:t> </a:t>
            </a:r>
            <a:r>
              <a:rPr lang="de-AT" err="1"/>
              <a:t>make</a:t>
            </a:r>
            <a:r>
              <a:rPr lang="de-AT"/>
              <a:t> </a:t>
            </a:r>
            <a:r>
              <a:rPr lang="de-AT" err="1"/>
              <a:t>sure</a:t>
            </a:r>
            <a:r>
              <a:rPr lang="de-AT"/>
              <a:t> </a:t>
            </a:r>
            <a:r>
              <a:rPr lang="de-AT" err="1"/>
              <a:t>to</a:t>
            </a:r>
            <a:r>
              <a:rPr lang="de-AT"/>
              <a:t> switch on English </a:t>
            </a:r>
            <a:r>
              <a:rPr lang="de-AT" err="1"/>
              <a:t>subtitles</a:t>
            </a:r>
            <a:endParaRPr lang="de-AT"/>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21318313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err="1"/>
              <a:t>Please</a:t>
            </a:r>
            <a:r>
              <a:rPr lang="de-AT"/>
              <a:t> </a:t>
            </a:r>
            <a:r>
              <a:rPr lang="de-AT" err="1"/>
              <a:t>make</a:t>
            </a:r>
            <a:r>
              <a:rPr lang="de-AT"/>
              <a:t> </a:t>
            </a:r>
            <a:r>
              <a:rPr lang="de-AT" err="1"/>
              <a:t>sure</a:t>
            </a:r>
            <a:r>
              <a:rPr lang="de-AT"/>
              <a:t> </a:t>
            </a:r>
            <a:r>
              <a:rPr lang="de-AT" err="1"/>
              <a:t>to</a:t>
            </a:r>
            <a:r>
              <a:rPr lang="de-AT"/>
              <a:t> switch on English </a:t>
            </a:r>
            <a:r>
              <a:rPr lang="de-AT" err="1"/>
              <a:t>subtitles</a:t>
            </a:r>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4132904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E43931-FABC-FD9E-037E-C443270D76E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8C292B2-044C-903A-A33A-D18C11CC6D50}"/>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7111C11E-BCEA-936E-CB47-3350780ED877}"/>
              </a:ext>
            </a:extLst>
          </p:cNvPr>
          <p:cNvSpPr>
            <a:spLocks noGrp="1"/>
          </p:cNvSpPr>
          <p:nvPr>
            <p:ph type="body" idx="1"/>
          </p:nvPr>
        </p:nvSpPr>
        <p:spPr/>
        <p:txBody>
          <a:bodyPr/>
          <a:lstStyle/>
          <a:p>
            <a:r>
              <a:rPr lang="en-US"/>
              <a:t>Marine engineers are responsible for the technical operation on board. They ensure that propulsion and auxiliary machinery function properly, continuously monitor the systems and intervene in the event of malfunctions. They also carry out maintenance and servicing work, thereby making an important contribution to safe and disruption-free ship operations</a:t>
            </a:r>
            <a:r>
              <a:rPr lang="de-AT"/>
              <a:t>.</a:t>
            </a:r>
          </a:p>
          <a:p>
            <a:endParaRPr lang="de-AT"/>
          </a:p>
          <a:p>
            <a:r>
              <a:rPr lang="de-AT"/>
              <a:t>Source:</a:t>
            </a:r>
          </a:p>
          <a:p>
            <a:r>
              <a:rPr lang="de-AT" err="1"/>
              <a:t>Viadonau</a:t>
            </a:r>
            <a:r>
              <a:rPr lang="de-AT"/>
              <a:t> (2026): https://blog.viadonau.org/spannender-arbeitsplatz/arbeiten-am-wasser-jobs-fuer-herz-und-verstand, </a:t>
            </a:r>
            <a:r>
              <a:rPr lang="de-AT" err="1"/>
              <a:t>Accessed</a:t>
            </a:r>
            <a:r>
              <a:rPr lang="de-AT"/>
              <a:t> on: 12.05.2026</a:t>
            </a:r>
          </a:p>
          <a:p>
            <a:endParaRPr lang="de-AT"/>
          </a:p>
          <a:p>
            <a:pPr marL="0" marR="0" lvl="0" indent="0" algn="l" defTabSz="914400" rtl="0" eaLnBrk="1" fontAlgn="auto" latinLnBrk="0" hangingPunct="1">
              <a:lnSpc>
                <a:spcPct val="100000"/>
              </a:lnSpc>
              <a:spcBef>
                <a:spcPts val="0"/>
              </a:spcBef>
              <a:spcAft>
                <a:spcPts val="0"/>
              </a:spcAft>
              <a:buClrTx/>
              <a:buSzTx/>
              <a:buFontTx/>
              <a:buNone/>
              <a:tabLst/>
              <a:defRPr/>
            </a:pPr>
            <a:r>
              <a:rPr lang="de-AT"/>
              <a:t>Picture: Picture </a:t>
            </a:r>
            <a:r>
              <a:rPr lang="en-US" sz="1200" b="0" i="0" kern="1200">
                <a:solidFill>
                  <a:schemeClr val="tx1"/>
                </a:solidFill>
                <a:effectLst/>
                <a:latin typeface="+mn-lt"/>
                <a:ea typeface="+mn-ea"/>
                <a:cs typeface="+mn-cs"/>
              </a:rPr>
              <a:t>by </a:t>
            </a:r>
            <a:r>
              <a:rPr lang="en-US" sz="1200" b="0" i="0" kern="1200" err="1">
                <a:solidFill>
                  <a:schemeClr val="tx1"/>
                </a:solidFill>
                <a:effectLst/>
                <a:latin typeface="+mn-lt"/>
                <a:ea typeface="+mn-ea"/>
                <a:cs typeface="+mn-cs"/>
              </a:rPr>
              <a:t>Akerren</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Adarrak</a:t>
            </a:r>
            <a:r>
              <a:rPr lang="en-US" sz="1200" b="0" i="0" kern="1200">
                <a:solidFill>
                  <a:schemeClr val="tx1"/>
                </a:solidFill>
                <a:effectLst/>
                <a:latin typeface="+mn-lt"/>
                <a:ea typeface="+mn-ea"/>
                <a:cs typeface="+mn-cs"/>
              </a:rPr>
              <a:t> on </a:t>
            </a:r>
            <a:r>
              <a:rPr lang="en-US" sz="1200" b="0" i="0" kern="1200" err="1">
                <a:solidFill>
                  <a:schemeClr val="tx1"/>
                </a:solidFill>
                <a:effectLst/>
                <a:latin typeface="+mn-lt"/>
                <a:ea typeface="+mn-ea"/>
                <a:cs typeface="+mn-cs"/>
              </a:rPr>
              <a:t>Pixabay</a:t>
            </a:r>
            <a:endParaRPr lang="en-US" sz="1200" b="0" i="0" kern="1200">
              <a:solidFill>
                <a:schemeClr val="tx1"/>
              </a:solidFill>
              <a:effectLst/>
              <a:latin typeface="+mn-lt"/>
              <a:ea typeface="+mn-ea"/>
              <a:cs typeface="+mn-cs"/>
            </a:endParaRPr>
          </a:p>
          <a:p>
            <a:endParaRPr lang="de-AT"/>
          </a:p>
          <a:p>
            <a:endParaRPr lang="de-AT"/>
          </a:p>
        </p:txBody>
      </p:sp>
      <p:sp>
        <p:nvSpPr>
          <p:cNvPr id="4" name="Kopfzeilenplatzhalter 3">
            <a:extLst>
              <a:ext uri="{FF2B5EF4-FFF2-40B4-BE49-F238E27FC236}">
                <a16:creationId xmlns:a16="http://schemas.microsoft.com/office/drawing/2014/main" id="{8143962C-D4C3-A52B-7F4A-A3A954DB18D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846D383-3797-6456-653B-EE9729241400}"/>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B35CD56E-D430-6A8B-0818-E51615FED4E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7BB7991-DDE3-22A5-0BBF-BED0370D5441}"/>
              </a:ext>
            </a:extLst>
          </p:cNvPr>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33119142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8B688-79CB-71AF-960D-0F283FA829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3AD13F1-E6BA-8D12-F62C-C185EF42C97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3603931D-266D-6CA5-09D0-34BC08BE2A47}"/>
              </a:ext>
            </a:extLst>
          </p:cNvPr>
          <p:cNvSpPr>
            <a:spLocks noGrp="1"/>
          </p:cNvSpPr>
          <p:nvPr>
            <p:ph type="body" idx="1"/>
          </p:nvPr>
        </p:nvSpPr>
        <p:spPr/>
        <p:txBody>
          <a:bodyPr/>
          <a:lstStyle/>
          <a:p>
            <a:r>
              <a:rPr lang="en-US"/>
              <a:t>Harbour masters ensure that everything in the port runs smoothly and safely. They coordinate the arrival and departure of vessels, keep track of all movements and ensure compliance with regulations. In addition, they </a:t>
            </a:r>
            <a:r>
              <a:rPr lang="en-US" err="1"/>
              <a:t>organise</a:t>
            </a:r>
            <a:r>
              <a:rPr lang="en-US"/>
              <a:t> maintenance and repair work and act as a central interface between shipping, transport and port operations.</a:t>
            </a:r>
          </a:p>
          <a:p>
            <a:endParaRPr lang="de-AT"/>
          </a:p>
          <a:p>
            <a:r>
              <a:rPr lang="de-AT"/>
              <a:t>Source:</a:t>
            </a:r>
          </a:p>
          <a:p>
            <a:r>
              <a:rPr lang="de-AT" err="1"/>
              <a:t>Viadonau</a:t>
            </a:r>
            <a:r>
              <a:rPr lang="de-AT"/>
              <a:t> (2026): https://blog.viadonau.org/spannender-arbeitsplatz/arbeiten-am-wasser-jobs-fuer-herz-und-verstand, </a:t>
            </a:r>
            <a:r>
              <a:rPr lang="de-AT" err="1"/>
              <a:t>Accessed</a:t>
            </a:r>
            <a:r>
              <a:rPr lang="de-AT"/>
              <a:t> on: 12.05.2026</a:t>
            </a:r>
          </a:p>
          <a:p>
            <a:endParaRPr lang="de-AT"/>
          </a:p>
          <a:p>
            <a:r>
              <a:rPr lang="de-AT"/>
              <a:t>Picture: Port </a:t>
            </a:r>
            <a:r>
              <a:rPr lang="de-AT" err="1"/>
              <a:t>of</a:t>
            </a:r>
            <a:r>
              <a:rPr lang="de-AT"/>
              <a:t> Vienna</a:t>
            </a:r>
          </a:p>
          <a:p>
            <a:endParaRPr lang="de-AT"/>
          </a:p>
        </p:txBody>
      </p:sp>
      <p:sp>
        <p:nvSpPr>
          <p:cNvPr id="4" name="Kopfzeilenplatzhalter 3">
            <a:extLst>
              <a:ext uri="{FF2B5EF4-FFF2-40B4-BE49-F238E27FC236}">
                <a16:creationId xmlns:a16="http://schemas.microsoft.com/office/drawing/2014/main" id="{8F4042E7-9F09-4EF4-C95F-9A5405CE862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0D6D29F-E438-85E1-5225-1F41A3709C17}"/>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BA116370-C3AE-5A45-5FF2-D316BFF224C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E319D34-285C-9DD1-6A03-14BF492CF821}"/>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12879174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7C508-4468-4407-5BF5-6366D0CB78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B7A9BA1-FAF9-057B-9D01-69EF49F87694}"/>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FF82A21-A0B0-B43E-0D01-DA83983DA578}"/>
              </a:ext>
            </a:extLst>
          </p:cNvPr>
          <p:cNvSpPr>
            <a:spLocks noGrp="1"/>
          </p:cNvSpPr>
          <p:nvPr>
            <p:ph type="body" idx="1"/>
          </p:nvPr>
        </p:nvSpPr>
        <p:spPr/>
        <p:txBody>
          <a:bodyPr/>
          <a:lstStyle/>
          <a:p>
            <a:r>
              <a:rPr lang="en-US"/>
              <a:t>As a lock keeper, you are responsible for the operation, maintenance and, where necessary, repair of a lock in inland navigation</a:t>
            </a:r>
            <a:r>
              <a:rPr lang="de-AT"/>
              <a:t>.</a:t>
            </a:r>
          </a:p>
          <a:p>
            <a:endParaRPr lang="de-AT"/>
          </a:p>
          <a:p>
            <a:r>
              <a:rPr lang="de-AT"/>
              <a:t>Source:</a:t>
            </a:r>
          </a:p>
          <a:p>
            <a:r>
              <a:rPr lang="de-AT" err="1"/>
              <a:t>Viadonau</a:t>
            </a:r>
            <a:r>
              <a:rPr lang="de-AT"/>
              <a:t> (2026): https://blog.viadonau.org/spannender-arbeitsplatz/arbeiten-am-wasser-jobs-fuer-herz-und-verstand, </a:t>
            </a:r>
            <a:r>
              <a:rPr lang="de-AT" err="1"/>
              <a:t>Accessed</a:t>
            </a:r>
            <a:r>
              <a:rPr lang="de-AT"/>
              <a:t> on: 12.05.2026</a:t>
            </a:r>
          </a:p>
          <a:p>
            <a:endParaRPr lang="de-AT"/>
          </a:p>
          <a:p>
            <a:r>
              <a:rPr lang="de-AT"/>
              <a:t>Picture: Thomas Novak</a:t>
            </a:r>
          </a:p>
          <a:p>
            <a:endParaRPr lang="de-AT"/>
          </a:p>
        </p:txBody>
      </p:sp>
      <p:sp>
        <p:nvSpPr>
          <p:cNvPr id="4" name="Kopfzeilenplatzhalter 3">
            <a:extLst>
              <a:ext uri="{FF2B5EF4-FFF2-40B4-BE49-F238E27FC236}">
                <a16:creationId xmlns:a16="http://schemas.microsoft.com/office/drawing/2014/main" id="{1C3C771E-5EA4-7793-3D86-3E5945F9E4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915FC4B-585B-E47E-E2AE-2F69475EEB11}"/>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84F3F0D5-A7FB-3620-B964-09CAD1AA010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8CBC6CF-9536-4268-6582-DAB36A097DB7}"/>
              </a:ext>
            </a:extLst>
          </p:cNvPr>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21105745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AF338-5D4C-BC95-6B46-6CEA5C0A299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DCFBE67-D19C-2514-52FE-1527C00B206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D6C0D9B9-C2CF-5475-26B3-E4DEAC24825C}"/>
              </a:ext>
            </a:extLst>
          </p:cNvPr>
          <p:cNvSpPr>
            <a:spLocks noGrp="1"/>
          </p:cNvSpPr>
          <p:nvPr>
            <p:ph type="body" idx="1"/>
          </p:nvPr>
        </p:nvSpPr>
        <p:spPr/>
        <p:txBody>
          <a:bodyPr/>
          <a:lstStyle/>
          <a:p>
            <a:r>
              <a:rPr lang="en-US"/>
              <a:t>As a lock keeper, you are responsible for the operation, maintenance and, where necessary, repair of a lock in inland navigation</a:t>
            </a:r>
            <a:r>
              <a:rPr lang="de-AT"/>
              <a:t>.</a:t>
            </a:r>
          </a:p>
          <a:p>
            <a:endParaRPr lang="de-AT"/>
          </a:p>
          <a:p>
            <a:r>
              <a:rPr lang="de-AT"/>
              <a:t>Source:</a:t>
            </a:r>
          </a:p>
          <a:p>
            <a:r>
              <a:rPr lang="de-AT" err="1"/>
              <a:t>Viadonau</a:t>
            </a:r>
            <a:r>
              <a:rPr lang="de-AT"/>
              <a:t> (2026): https://blog.viadonau.org/spannender-arbeitsplatz/arbeiten-am-wasser-jobs-fuer-herz-und-verstand, </a:t>
            </a:r>
            <a:r>
              <a:rPr lang="de-AT" err="1"/>
              <a:t>Accessed</a:t>
            </a:r>
            <a:r>
              <a:rPr lang="de-AT"/>
              <a:t> on: 12.05.2026</a:t>
            </a:r>
          </a:p>
          <a:p>
            <a:endParaRPr lang="de-AT"/>
          </a:p>
          <a:p>
            <a:endParaRPr lang="de-AT"/>
          </a:p>
        </p:txBody>
      </p:sp>
      <p:sp>
        <p:nvSpPr>
          <p:cNvPr id="4" name="Kopfzeilenplatzhalter 3">
            <a:extLst>
              <a:ext uri="{FF2B5EF4-FFF2-40B4-BE49-F238E27FC236}">
                <a16:creationId xmlns:a16="http://schemas.microsoft.com/office/drawing/2014/main" id="{A048754F-0CED-DD9D-1D1F-C95D7C42BEA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8F19E4E-008D-F9CE-E3A4-5028528C6CB3}"/>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A25FF9A8-B1EA-86B5-54E6-2B85ABF0525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F641072-31DE-AAAA-AB8D-B8EE93B3BA5A}"/>
              </a:ext>
            </a:extLst>
          </p:cNvPr>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32133602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852EE-4CEA-EAA8-70D0-50E97739B7B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81F8EBD-C37C-697E-AD49-B8AC87C42C7D}"/>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B6DC499-EE01-7460-896D-E01B9FFF7EF2}"/>
              </a:ext>
            </a:extLst>
          </p:cNvPr>
          <p:cNvSpPr>
            <a:spLocks noGrp="1"/>
          </p:cNvSpPr>
          <p:nvPr>
            <p:ph type="body" idx="1"/>
          </p:nvPr>
        </p:nvSpPr>
        <p:spPr/>
        <p:txBody>
          <a:bodyPr/>
          <a:lstStyle/>
          <a:p>
            <a:r>
              <a:rPr lang="en-US"/>
              <a:t>Surveying technicians collect important data about terrain and bodies of water, thereby providing the basis for planning in hydraulic engineering. Using modern equipment such as echo sounders, they measure, for example, the riverbed of the Danube. The data obtained are </a:t>
            </a:r>
            <a:r>
              <a:rPr lang="en-US" err="1"/>
              <a:t>analysed</a:t>
            </a:r>
            <a:r>
              <a:rPr lang="en-US"/>
              <a:t> and transferred into maps that are indispensable for construction and infrastructure projects.</a:t>
            </a:r>
          </a:p>
          <a:p>
            <a:endParaRPr lang="de-AT"/>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a:solidFill>
                  <a:schemeClr val="tx1"/>
                </a:solidFill>
                <a:effectLst/>
                <a:latin typeface="+mn-lt"/>
                <a:ea typeface="+mn-ea"/>
                <a:cs typeface="+mn-cs"/>
              </a:rPr>
              <a:t>Source</a:t>
            </a:r>
            <a:r>
              <a:rPr lang="de-AT"/>
              <a:t>:</a:t>
            </a:r>
          </a:p>
          <a:p>
            <a:r>
              <a:rPr lang="de-AT" err="1"/>
              <a:t>Viadonau</a:t>
            </a:r>
            <a:r>
              <a:rPr lang="de-AT"/>
              <a:t> (2026): https://blog.viadonau.org/spannender-arbeitsplatz/arbeiten-am-wasser-jobs-fuer-herz-und-verstand, </a:t>
            </a:r>
            <a:r>
              <a:rPr lang="de-AT" err="1"/>
              <a:t>Accessed</a:t>
            </a:r>
            <a:r>
              <a:rPr lang="de-AT"/>
              <a:t> on: 12.05.2026</a:t>
            </a:r>
          </a:p>
          <a:p>
            <a:endParaRPr lang="de-AT"/>
          </a:p>
          <a:p>
            <a:pPr fontAlgn="t"/>
            <a:r>
              <a:rPr lang="en-US" sz="1200" b="0" i="0" kern="1200">
                <a:solidFill>
                  <a:schemeClr val="tx1"/>
                </a:solidFill>
                <a:effectLst/>
                <a:latin typeface="+mn-lt"/>
                <a:ea typeface="+mn-ea"/>
                <a:cs typeface="+mn-cs"/>
              </a:rPr>
              <a:t>Picture: Picture by Paul Brennan on </a:t>
            </a:r>
            <a:r>
              <a:rPr lang="en-US" sz="1200" b="0" i="0" kern="1200" err="1">
                <a:solidFill>
                  <a:schemeClr val="tx1"/>
                </a:solidFill>
                <a:effectLst/>
                <a:latin typeface="+mn-lt"/>
                <a:ea typeface="+mn-ea"/>
                <a:cs typeface="+mn-cs"/>
              </a:rPr>
              <a:t>Pixabay</a:t>
            </a:r>
            <a:endParaRPr lang="en-US" sz="1200" b="0" i="0" kern="1200">
              <a:solidFill>
                <a:schemeClr val="tx1"/>
              </a:solidFill>
              <a:effectLst/>
              <a:latin typeface="+mn-lt"/>
              <a:ea typeface="+mn-ea"/>
              <a:cs typeface="+mn-cs"/>
            </a:endParaRPr>
          </a:p>
        </p:txBody>
      </p:sp>
      <p:sp>
        <p:nvSpPr>
          <p:cNvPr id="4" name="Kopfzeilenplatzhalter 3">
            <a:extLst>
              <a:ext uri="{FF2B5EF4-FFF2-40B4-BE49-F238E27FC236}">
                <a16:creationId xmlns:a16="http://schemas.microsoft.com/office/drawing/2014/main" id="{14D92191-3614-A8E5-CD32-B31129597FC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C0AE1A3-3DDE-4092-3586-60A4212A8369}"/>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FD184D47-90EE-AD67-53BC-538CA2E1C83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7E10EF9-E5F7-BAAF-7A34-6335E36179D7}"/>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31936116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2FA97-A737-A172-08A1-8443E302ACB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EADFC71-25C9-1159-B371-C1B8CB87BF6D}"/>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E4EADF0D-C31A-8103-3B1E-D77A3FA2ECA7}"/>
              </a:ext>
            </a:extLst>
          </p:cNvPr>
          <p:cNvSpPr>
            <a:spLocks noGrp="1"/>
          </p:cNvSpPr>
          <p:nvPr>
            <p:ph type="body" idx="1"/>
          </p:nvPr>
        </p:nvSpPr>
        <p:spPr/>
        <p:txBody>
          <a:bodyPr/>
          <a:lstStyle/>
          <a:p>
            <a:r>
              <a:rPr lang="en-US"/>
              <a:t>Hydrologists study bodies of water and </a:t>
            </a:r>
            <a:r>
              <a:rPr lang="en-US" err="1"/>
              <a:t>analyse</a:t>
            </a:r>
            <a:r>
              <a:rPr lang="en-US"/>
              <a:t> data such as water levels and flow velocities. Their analyses provide an important basis for water management, for example in the areas of flood protection, water supply and energy generation. In doing so, they make a central contribution to the sustainable use of our water resources.</a:t>
            </a:r>
          </a:p>
          <a:p>
            <a:endParaRPr lang="de-AT"/>
          </a:p>
          <a:p>
            <a:r>
              <a:rPr lang="de-AT"/>
              <a:t>Source:</a:t>
            </a:r>
          </a:p>
          <a:p>
            <a:r>
              <a:rPr lang="de-AT" err="1"/>
              <a:t>Viadonau</a:t>
            </a:r>
            <a:r>
              <a:rPr lang="de-AT"/>
              <a:t> (2026): https://blog.viadonau.org/spannender-arbeitsplatz/arbeiten-am-wasser-jobs-fuer-herz-und-verstand, </a:t>
            </a:r>
            <a:r>
              <a:rPr lang="de-AT" err="1"/>
              <a:t>Accessed</a:t>
            </a:r>
            <a:r>
              <a:rPr lang="de-AT"/>
              <a:t> on: 12.05.2026</a:t>
            </a:r>
          </a:p>
          <a:p>
            <a:endParaRPr lang="de-AT"/>
          </a:p>
        </p:txBody>
      </p:sp>
      <p:sp>
        <p:nvSpPr>
          <p:cNvPr id="4" name="Kopfzeilenplatzhalter 3">
            <a:extLst>
              <a:ext uri="{FF2B5EF4-FFF2-40B4-BE49-F238E27FC236}">
                <a16:creationId xmlns:a16="http://schemas.microsoft.com/office/drawing/2014/main" id="{4897369A-20FE-A798-416A-6D11D61EE8A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35E9B23-9C92-32A4-39C6-EAD69503EA2A}"/>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E807A6E6-3E63-5856-17EF-0DDD0C8F597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1F1DD93-5E59-6D9D-7E54-526E5F046A35}"/>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5157535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0CFDA-D76F-947A-C4D3-72B2837010A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2606216-9020-F39A-9644-2A21CCD050C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E44E96E8-3761-B396-4313-2CEFA5C10BFD}"/>
              </a:ext>
            </a:extLst>
          </p:cNvPr>
          <p:cNvSpPr>
            <a:spLocks noGrp="1"/>
          </p:cNvSpPr>
          <p:nvPr>
            <p:ph type="body" idx="1"/>
          </p:nvPr>
        </p:nvSpPr>
        <p:spPr/>
        <p:txBody>
          <a:bodyPr/>
          <a:lstStyle/>
          <a:p>
            <a:pPr fontAlgn="t"/>
            <a:r>
              <a:rPr lang="en-US" sz="1200" b="0" i="0" kern="1200">
                <a:solidFill>
                  <a:schemeClr val="tx1"/>
                </a:solidFill>
                <a:effectLst/>
                <a:latin typeface="+mn-lt"/>
                <a:ea typeface="+mn-ea"/>
                <a:cs typeface="+mn-cs"/>
              </a:rPr>
              <a:t>Instruction and training in swimming, lifesaving, diving, rescue diving, operating rowing boats and motorboats, as well as the </a:t>
            </a:r>
            <a:r>
              <a:rPr lang="en-US" sz="1200" b="0" i="0" kern="1200" err="1">
                <a:solidFill>
                  <a:schemeClr val="tx1"/>
                </a:solidFill>
                <a:effectLst/>
                <a:latin typeface="+mn-lt"/>
                <a:ea typeface="+mn-ea"/>
                <a:cs typeface="+mn-cs"/>
              </a:rPr>
              <a:t>organisation</a:t>
            </a:r>
            <a:r>
              <a:rPr lang="en-US" sz="1200" b="0" i="0" kern="1200">
                <a:solidFill>
                  <a:schemeClr val="tx1"/>
                </a:solidFill>
                <a:effectLst/>
                <a:latin typeface="+mn-lt"/>
                <a:ea typeface="+mn-ea"/>
                <a:cs typeface="+mn-cs"/>
              </a:rPr>
              <a:t> and implementation of a water rescue and disaster response service.</a:t>
            </a:r>
          </a:p>
          <a:p>
            <a:endParaRPr lang="de-AT"/>
          </a:p>
          <a:p>
            <a:r>
              <a:rPr lang="de-AT"/>
              <a:t>Source:</a:t>
            </a:r>
          </a:p>
          <a:p>
            <a:r>
              <a:rPr lang="de-AT" err="1"/>
              <a:t>Viadonau</a:t>
            </a:r>
            <a:r>
              <a:rPr lang="de-AT"/>
              <a:t> (2026): https://blog.viadonau.org/spannender-arbeitsplatz/arbeiten-am-wasser-jobs-fuer-herz-und-verstand, </a:t>
            </a:r>
            <a:r>
              <a:rPr lang="de-AT" err="1"/>
              <a:t>Accessed</a:t>
            </a:r>
            <a:r>
              <a:rPr lang="de-AT"/>
              <a:t> on: 12.05.2026</a:t>
            </a:r>
          </a:p>
          <a:p>
            <a:endParaRPr lang="de-AT"/>
          </a:p>
          <a:p>
            <a:pPr fontAlgn="t"/>
            <a:r>
              <a:rPr lang="en-US" sz="1200" b="0" i="0" kern="1200">
                <a:solidFill>
                  <a:schemeClr val="tx1"/>
                </a:solidFill>
                <a:effectLst/>
                <a:latin typeface="+mn-lt"/>
                <a:ea typeface="+mn-ea"/>
                <a:cs typeface="+mn-cs"/>
              </a:rPr>
              <a:t>Picture: Picture by Thomas on </a:t>
            </a:r>
            <a:r>
              <a:rPr lang="en-US" sz="1200" b="0" i="0" kern="1200" err="1">
                <a:solidFill>
                  <a:schemeClr val="tx1"/>
                </a:solidFill>
                <a:effectLst/>
                <a:latin typeface="+mn-lt"/>
                <a:ea typeface="+mn-ea"/>
                <a:cs typeface="+mn-cs"/>
              </a:rPr>
              <a:t>Pixabay</a:t>
            </a:r>
            <a:endParaRPr lang="en-US" sz="1200" b="0" i="0" kern="1200">
              <a:solidFill>
                <a:schemeClr val="tx1"/>
              </a:solidFill>
              <a:effectLst/>
              <a:latin typeface="+mn-lt"/>
              <a:ea typeface="+mn-ea"/>
              <a:cs typeface="+mn-cs"/>
            </a:endParaRPr>
          </a:p>
        </p:txBody>
      </p:sp>
      <p:sp>
        <p:nvSpPr>
          <p:cNvPr id="4" name="Kopfzeilenplatzhalter 3">
            <a:extLst>
              <a:ext uri="{FF2B5EF4-FFF2-40B4-BE49-F238E27FC236}">
                <a16:creationId xmlns:a16="http://schemas.microsoft.com/office/drawing/2014/main" id="{557264AA-EA04-AE8B-A662-637BA0D0362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D76E0D6-940E-7008-A1A8-E7D1DD05D865}"/>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EF1B22C0-299C-80E6-B1D5-4C88B39B236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2142681-CE46-A669-96C4-7CA35D1CF271}"/>
              </a:ext>
            </a:extLst>
          </p:cNvPr>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1439835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a:t>You can find the question and answer sheets at</a:t>
            </a:r>
            <a:r>
              <a:rPr lang="de-AT"/>
              <a:t>: https://rewway.at/de/lehrmittel/welcher-zukunftsberuf-passt-zu-mir</a:t>
            </a:r>
          </a:p>
          <a:p>
            <a:endParaRPr lang="de-AT"/>
          </a:p>
          <a:p>
            <a:r>
              <a:rPr lang="fr-FR"/>
              <a:t>Duration: 30 minutes – 1 </a:t>
            </a:r>
            <a:r>
              <a:rPr lang="fr-FR" err="1"/>
              <a:t>lesson</a:t>
            </a:r>
            <a:r>
              <a:rPr lang="fr-FR"/>
              <a:t> unit</a:t>
            </a:r>
          </a:p>
          <a:p>
            <a:endParaRPr lang="de-AT"/>
          </a:p>
          <a:p>
            <a:r>
              <a:rPr lang="de-AT"/>
              <a:t>Learning </a:t>
            </a:r>
            <a:r>
              <a:rPr lang="de-AT" err="1"/>
              <a:t>objectives</a:t>
            </a:r>
            <a:r>
              <a:rPr lang="de-AT"/>
              <a:t>:</a:t>
            </a:r>
          </a:p>
          <a:p>
            <a:r>
              <a:rPr lang="en-US"/>
              <a:t>Learners should </a:t>
            </a:r>
            <a:r>
              <a:rPr lang="en-US" err="1"/>
              <a:t>recognise</a:t>
            </a:r>
            <a:r>
              <a:rPr lang="en-US"/>
              <a:t> their personal interests and strengths by reflecting on statements in the questionnaire and selecting those that apply to them.</a:t>
            </a:r>
          </a:p>
          <a:p>
            <a:r>
              <a:rPr lang="en-US"/>
              <a:t>Learners should systematically </a:t>
            </a:r>
            <a:r>
              <a:rPr lang="en-US" err="1"/>
              <a:t>analyse</a:t>
            </a:r>
            <a:r>
              <a:rPr lang="en-US"/>
              <a:t> data by correctly transferring their answers to the evaluation sheet and adding up the points.</a:t>
            </a:r>
          </a:p>
          <a:p>
            <a:r>
              <a:rPr lang="en-US"/>
              <a:t>Learners should interpret results by comparing the distribution of points and identifying suitable future careers in logistics.</a:t>
            </a:r>
          </a:p>
          <a:p>
            <a:r>
              <a:rPr lang="en-US"/>
              <a:t>Learners should develop an understanding of future developments in logistics by engaging with fictional job profiles and their possible tasks.</a:t>
            </a:r>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3850807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A drone pilot (A) operates small aircraft, known as drones, without being in the air personally. In the future, drones are expected to provide an additional way of transporting goods such as small parcels or delivering urgent medical products. However, not only packages may be transported; another possible use could be inspecting parts of machinery that are difficult to access.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One of the tasks is to plan when and where the drone should fly. This involves determining the best routes so that the drone reaches its destination quickly and safely. Before a drone can take off, the pilot must ensure that it is in good condition. The pilot checks the drone, </a:t>
            </a:r>
            <a:r>
              <a:rPr lang="en-US" err="1"/>
              <a:t>programmes</a:t>
            </a:r>
            <a:r>
              <a:rPr lang="en-US"/>
              <a:t> it so that it knows where to fly, and ensures that everything functions correctly. Preparations also include obtaining necessary permissions, such as flight </a:t>
            </a:r>
            <a:r>
              <a:rPr lang="en-US" err="1"/>
              <a:t>authorisation</a:t>
            </a:r>
            <a:r>
              <a:rPr lang="en-US"/>
              <a:t>, so that the drone is allowed to take off.</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Finally, the drone pilot may launch the drone and control it from a computer. This requires very precise control and constant monitoring, as the drone must fly safely at all times. A drone pilot therefore needs strong technical knowledge and must comply with many regulations to ensure that no one is disturbed or put at risk by the drone.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fontAlgn="t"/>
            <a:r>
              <a:rPr lang="de-AT"/>
              <a:t>Source: Bettina Kürschner (2024): Entwicklung eines digitalen Logistik-Berufsorientierungstests für Frauen, </a:t>
            </a:r>
            <a:r>
              <a:rPr lang="en-US" sz="1200" b="0" i="0" kern="1200">
                <a:solidFill>
                  <a:schemeClr val="tx1"/>
                </a:solidFill>
                <a:effectLst/>
                <a:latin typeface="+mn-lt"/>
                <a:ea typeface="+mn-ea"/>
                <a:cs typeface="+mn-cs"/>
              </a:rPr>
              <a:t>Master’s thesis at the University of Applied Sciences Upper Austria</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a:p>
          <a:p>
            <a:pPr fontAlgn="t"/>
            <a:r>
              <a:rPr lang="de-AT"/>
              <a:t>Image: </a:t>
            </a:r>
            <a:r>
              <a:rPr lang="en-US" sz="1200" b="0" i="0" kern="1200">
                <a:solidFill>
                  <a:schemeClr val="tx1"/>
                </a:solidFill>
                <a:effectLst/>
                <a:latin typeface="+mn-lt"/>
                <a:ea typeface="+mn-ea"/>
                <a:cs typeface="+mn-cs"/>
              </a:rPr>
              <a:t>“Drone pilot” (OpenAI’s ChatGPT language model, generated based on the prompt “Create a futuristic image on the topic of the future career ‘drone pilot’” by the author Bettina Kürschner, 02.06.2024)</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41825142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43CD5-A68B-83DA-FD59-B9A822213F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712464F-9655-D568-F2B3-D80B006F0C82}"/>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05AB8E95-77D1-4921-C36B-BF136272E157}"/>
              </a:ext>
            </a:extLst>
          </p:cNvPr>
          <p:cNvSpPr>
            <a:spLocks noGrp="1"/>
          </p:cNvSpPr>
          <p:nvPr>
            <p:ph type="body" idx="1"/>
          </p:nvPr>
        </p:nvSpPr>
        <p:spPr/>
        <p:txBody>
          <a:bodyPr/>
          <a:lstStyle/>
          <a:p>
            <a:pPr fontAlgn="t"/>
            <a:r>
              <a:rPr lang="en-US" sz="1200" b="0" i="0" kern="1200">
                <a:solidFill>
                  <a:schemeClr val="tx1"/>
                </a:solidFill>
                <a:effectLst/>
                <a:latin typeface="+mn-lt"/>
                <a:ea typeface="+mn-ea"/>
                <a:cs typeface="+mn-cs"/>
              </a:rPr>
              <a:t>A driver of autonomous lorries (B) will in the future be supported by technology that enables the lorries to drive independently and communicate with other lorries travelling behind them. The driver does not steer the lorry directly, but instead supports the system so that the vehicles can operate on their own. The driver ensures that everything remains safe, even when the lorry is driving autonomously.</a:t>
            </a:r>
          </a:p>
          <a:p>
            <a:pPr fontAlgn="t"/>
            <a:r>
              <a:rPr lang="en-US" sz="1200" b="0" i="0" kern="1200">
                <a:solidFill>
                  <a:schemeClr val="tx1"/>
                </a:solidFill>
                <a:effectLst/>
                <a:latin typeface="+mn-lt"/>
                <a:ea typeface="+mn-ea"/>
                <a:cs typeface="+mn-cs"/>
              </a:rPr>
              <a:t>The main task in this profession is to monitor the lorries and ensure that everything is functioning correctly. In doing so, the driver must react quickly and be ready to take control if the lorry can no longer drive independently—for example, in the event of a technical problem or an unexpected situation on the road.</a:t>
            </a:r>
          </a:p>
          <a:p>
            <a:pPr fontAlgn="t"/>
            <a:r>
              <a:rPr lang="en-US" sz="1200" b="0" i="0" kern="1200">
                <a:solidFill>
                  <a:schemeClr val="tx1"/>
                </a:solidFill>
                <a:effectLst/>
                <a:latin typeface="+mn-lt"/>
                <a:ea typeface="+mn-ea"/>
                <a:cs typeface="+mn-cs"/>
              </a:rPr>
              <a:t>Another task is to plan when and where the lorry should travel. Sometimes the route needs to be adjusted, for instance if there are roadworks along the planned route. Even though much of the work is carried out independently, the driver remains in contact with the team and a central control unit, which helps to identify the best routes and </a:t>
            </a:r>
            <a:r>
              <a:rPr lang="en-US" sz="1200" b="0" i="0" kern="1200" err="1">
                <a:solidFill>
                  <a:schemeClr val="tx1"/>
                </a:solidFill>
                <a:effectLst/>
                <a:latin typeface="+mn-lt"/>
                <a:ea typeface="+mn-ea"/>
                <a:cs typeface="+mn-cs"/>
              </a:rPr>
              <a:t>organise</a:t>
            </a:r>
            <a:r>
              <a:rPr lang="en-US" sz="1200" b="0" i="0" kern="1200">
                <a:solidFill>
                  <a:schemeClr val="tx1"/>
                </a:solidFill>
                <a:effectLst/>
                <a:latin typeface="+mn-lt"/>
                <a:ea typeface="+mn-ea"/>
                <a:cs typeface="+mn-cs"/>
              </a:rPr>
              <a:t> operations efficiently.</a:t>
            </a:r>
          </a:p>
          <a:p>
            <a:pPr fontAlgn="t"/>
            <a:r>
              <a:rPr lang="en-US" sz="1200" b="0" i="0" kern="1200">
                <a:solidFill>
                  <a:schemeClr val="tx1"/>
                </a:solidFill>
                <a:effectLst/>
                <a:latin typeface="+mn-lt"/>
                <a:ea typeface="+mn-ea"/>
                <a:cs typeface="+mn-cs"/>
              </a:rPr>
              <a:t>In this profession, the driver also ensures that the lorry is in good condition. Inspections and minor repairs must be carried out to guarantee that the vehicle is roadworthy. The driver must also ensure that the cargo is secured properly and that everything matches the delivery documents.</a:t>
            </a:r>
          </a:p>
          <a:p>
            <a:endParaRPr lang="de-AT" sz="1200" b="0" i="0" u="none" strike="noStrike" kern="1200" baseline="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a:t>Source: Bettina Kürschner (2024): Entwicklung eines digitalen Logistik-Berufsorientierungstests für Frauen, </a:t>
            </a:r>
            <a:r>
              <a:rPr lang="en-US" sz="1200" b="0" i="0" kern="1200">
                <a:solidFill>
                  <a:schemeClr val="tx1"/>
                </a:solidFill>
                <a:effectLst/>
                <a:latin typeface="+mn-lt"/>
                <a:ea typeface="+mn-ea"/>
                <a:cs typeface="+mn-cs"/>
              </a:rPr>
              <a:t>Master’s thesis at the University of Applied Sciences Upper Austria</a:t>
            </a:r>
            <a:endParaRPr lang="de-AT"/>
          </a:p>
          <a:p>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fontAlgn="t"/>
            <a:r>
              <a:rPr lang="de-DE" sz="1200">
                <a:effectLst/>
                <a:latin typeface="Calibri" panose="020F0502020204030204" pitchFamily="34" charset="0"/>
                <a:ea typeface="DengXian" panose="02010600030101010101" pitchFamily="2" charset="-122"/>
                <a:cs typeface="Times New Roman" panose="02020603050405020304" pitchFamily="18" charset="0"/>
              </a:rPr>
              <a:t>Image: </a:t>
            </a:r>
            <a:r>
              <a:rPr lang="en-US" sz="1200" b="0" i="0" kern="1200">
                <a:solidFill>
                  <a:schemeClr val="tx1"/>
                </a:solidFill>
                <a:effectLst/>
                <a:latin typeface="+mn-lt"/>
                <a:ea typeface="+mn-ea"/>
                <a:cs typeface="+mn-cs"/>
              </a:rPr>
              <a:t>“Driver of autonomous lorries” (OpenAI’s ChatGPT language model, generated based on the prompt “Create a futuristic image on the topic of the future career ‘platooning lorry driver’” by the author Bettina Kürschner, 02.06.2024)</a:t>
            </a:r>
          </a:p>
          <a:p>
            <a:endParaRPr lang="de-AT"/>
          </a:p>
        </p:txBody>
      </p:sp>
      <p:sp>
        <p:nvSpPr>
          <p:cNvPr id="4" name="Kopfzeilenplatzhalter 3">
            <a:extLst>
              <a:ext uri="{FF2B5EF4-FFF2-40B4-BE49-F238E27FC236}">
                <a16:creationId xmlns:a16="http://schemas.microsoft.com/office/drawing/2014/main" id="{693D237A-1DD5-9CDD-40F4-853B64FC3AD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D8F62B0-675E-7059-A01A-E2A3F5723AD8}"/>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1DE41C05-B153-DFCF-E3CA-E71F2D9AF08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DF2AEA1-3A37-4869-5945-BB45828CCC2B}"/>
              </a:ext>
            </a:extLst>
          </p:cNvPr>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12294709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EFD1F-A4EA-3335-87D6-812AF94815B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260DE1-5835-3392-B915-C5C3652599B5}"/>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1695A1E7-0A4D-E025-B9AC-CB98C89CF1F0}"/>
              </a:ext>
            </a:extLst>
          </p:cNvPr>
          <p:cNvSpPr>
            <a:spLocks noGrp="1"/>
          </p:cNvSpPr>
          <p:nvPr>
            <p:ph type="body" idx="1"/>
          </p:nvPr>
        </p:nvSpPr>
        <p:spPr/>
        <p:txBody>
          <a:bodyPr/>
          <a:lstStyle/>
          <a:p>
            <a:pPr fontAlgn="t"/>
            <a:r>
              <a:rPr lang="en-US" sz="1200" b="0" i="0" kern="1200">
                <a:solidFill>
                  <a:schemeClr val="tx1"/>
                </a:solidFill>
                <a:effectLst/>
                <a:latin typeface="+mn-lt"/>
                <a:ea typeface="+mn-ea"/>
                <a:cs typeface="+mn-cs"/>
              </a:rPr>
              <a:t>A specialist for future warehouses (C) works in a warehouse where many different products are stored, moved and sorted by both people and machines. The main task is to ensure that everything in the warehouse runs smoothly. This involves planning how warehouse facilities should be designed and </a:t>
            </a:r>
            <a:r>
              <a:rPr lang="en-US" sz="1200" b="0" i="0" kern="1200" err="1">
                <a:solidFill>
                  <a:schemeClr val="tx1"/>
                </a:solidFill>
                <a:effectLst/>
                <a:latin typeface="+mn-lt"/>
                <a:ea typeface="+mn-ea"/>
                <a:cs typeface="+mn-cs"/>
              </a:rPr>
              <a:t>organised</a:t>
            </a:r>
            <a:r>
              <a:rPr lang="en-US" sz="1200" b="0" i="0" kern="1200">
                <a:solidFill>
                  <a:schemeClr val="tx1"/>
                </a:solidFill>
                <a:effectLst/>
                <a:latin typeface="+mn-lt"/>
                <a:ea typeface="+mn-ea"/>
                <a:cs typeface="+mn-cs"/>
              </a:rPr>
              <a:t> so that items can be found and dispatched quickly.</a:t>
            </a:r>
          </a:p>
          <a:p>
            <a:pPr fontAlgn="t"/>
            <a:r>
              <a:rPr lang="en-US" sz="1200" b="0" i="0" kern="1200">
                <a:solidFill>
                  <a:schemeClr val="tx1"/>
                </a:solidFill>
                <a:effectLst/>
                <a:latin typeface="+mn-lt"/>
                <a:ea typeface="+mn-ea"/>
                <a:cs typeface="+mn-cs"/>
              </a:rPr>
              <a:t>In addition, the specialist plans and uses robots, artificial intelligence and automated systems to make work easier and manage the warehouse efficiently. The role includes ensuring that machines such as robots and drones work together and help complete all tasks quickly and effectively.</a:t>
            </a:r>
          </a:p>
          <a:p>
            <a:pPr fontAlgn="t"/>
            <a:r>
              <a:rPr lang="en-US" sz="1200" b="0" i="0" kern="1200">
                <a:solidFill>
                  <a:schemeClr val="tx1"/>
                </a:solidFill>
                <a:effectLst/>
                <a:latin typeface="+mn-lt"/>
                <a:ea typeface="+mn-ea"/>
                <a:cs typeface="+mn-cs"/>
              </a:rPr>
              <a:t>Another important responsibility is planning how many people are needed each day and what tasks they should carry out, ensuring that all processes in the warehouse run correctly. It is also essential to maintain safety and cleanliness. The specialist monitors systems that ensure quality and compliance with rules and regulations.</a:t>
            </a:r>
          </a:p>
          <a:p>
            <a:pPr fontAlgn="t"/>
            <a:r>
              <a:rPr lang="en-US" sz="1200" b="0" i="0" kern="1200">
                <a:solidFill>
                  <a:schemeClr val="tx1"/>
                </a:solidFill>
                <a:effectLst/>
                <a:latin typeface="+mn-lt"/>
                <a:ea typeface="+mn-ea"/>
                <a:cs typeface="+mn-cs"/>
              </a:rPr>
              <a:t>If something goes wrong, for example if a robot fails, the specialist is responsible for solving the problem quickly. In some cases, it may even be necessary to operate a robot manually. Overall, this job is very important for ensuring that customers receive their orders quickly and correctly.</a:t>
            </a:r>
          </a:p>
          <a:p>
            <a:pPr algn="just"/>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200" b="0" i="0" kern="1200">
                <a:solidFill>
                  <a:schemeClr val="tx1"/>
                </a:solidFill>
                <a:effectLst/>
                <a:latin typeface="+mn-lt"/>
                <a:ea typeface="+mn-ea"/>
                <a:cs typeface="+mn-cs"/>
              </a:rPr>
              <a:t>Source</a:t>
            </a:r>
            <a:r>
              <a:rPr lang="de-AT"/>
              <a:t>: Bettina Kürschner (2024): Entwicklung eines digitalen Logistik-Berufsorientierungstests für Frauen, </a:t>
            </a:r>
            <a:r>
              <a:rPr lang="en-US" sz="1200" b="0" i="0" kern="1200">
                <a:solidFill>
                  <a:schemeClr val="tx1"/>
                </a:solidFill>
                <a:effectLst/>
                <a:latin typeface="+mn-lt"/>
                <a:ea typeface="+mn-ea"/>
                <a:cs typeface="+mn-cs"/>
              </a:rPr>
              <a:t>Master’s thesis at the University of Applied Sciences Upper Austria</a:t>
            </a:r>
            <a:endParaRPr lang="de-AT"/>
          </a:p>
          <a:p>
            <a:pPr algn="just"/>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fontAlgn="t"/>
            <a:r>
              <a:rPr lang="de-DE" sz="1200">
                <a:effectLst/>
                <a:latin typeface="Calibri" panose="020F0502020204030204" pitchFamily="34" charset="0"/>
                <a:ea typeface="DengXian" panose="02010600030101010101" pitchFamily="2" charset="-122"/>
                <a:cs typeface="Times New Roman" panose="02020603050405020304" pitchFamily="18" charset="0"/>
              </a:rPr>
              <a:t>Image: </a:t>
            </a:r>
            <a:r>
              <a:rPr lang="en-US" sz="1200" b="0" i="0" kern="1200">
                <a:solidFill>
                  <a:schemeClr val="tx1"/>
                </a:solidFill>
                <a:effectLst/>
                <a:latin typeface="+mn-lt"/>
                <a:ea typeface="+mn-ea"/>
                <a:cs typeface="+mn-cs"/>
              </a:rPr>
              <a:t>“Specialist for future warehouses” (OpenAI’s ChatGPT language model, generated based on the prompt “Create a futuristic image on the topic of the future career ‘smart warehouse manager’” by the author Bettina Kürschner, 02.06.2024)</a:t>
            </a:r>
          </a:p>
          <a:p>
            <a:endParaRPr lang="de-AT"/>
          </a:p>
        </p:txBody>
      </p:sp>
      <p:sp>
        <p:nvSpPr>
          <p:cNvPr id="4" name="Kopfzeilenplatzhalter 3">
            <a:extLst>
              <a:ext uri="{FF2B5EF4-FFF2-40B4-BE49-F238E27FC236}">
                <a16:creationId xmlns:a16="http://schemas.microsoft.com/office/drawing/2014/main" id="{C19F136E-3426-43CF-CE59-6F2EE828F0A7}"/>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4949048-F4EC-E211-6E4A-EF645C400ADB}"/>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FDCD90B9-BA01-9E1D-0715-1D1F562A5C7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AE560D5-BCB5-1F92-48A1-C9013736B5F5}"/>
              </a:ext>
            </a:extLst>
          </p:cNvPr>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16980550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7B684A-8BC2-09BC-5F38-9C1519CEFB3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D888F6-F2A8-B5AF-10D3-4C7329D4EC9C}"/>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20388DA0-125B-E30B-3695-0AC582C65345}"/>
              </a:ext>
            </a:extLst>
          </p:cNvPr>
          <p:cNvSpPr>
            <a:spLocks noGrp="1"/>
          </p:cNvSpPr>
          <p:nvPr>
            <p:ph type="body" idx="1"/>
          </p:nvPr>
        </p:nvSpPr>
        <p:spPr/>
        <p:txBody>
          <a:bodyPr/>
          <a:lstStyle/>
          <a:p>
            <a:pPr fontAlgn="t"/>
            <a:r>
              <a:rPr lang="en-US" sz="1200" b="0" i="0" kern="1200">
                <a:solidFill>
                  <a:schemeClr val="tx1"/>
                </a:solidFill>
                <a:effectLst/>
                <a:latin typeface="+mn-lt"/>
                <a:ea typeface="+mn-ea"/>
                <a:cs typeface="+mn-cs"/>
              </a:rPr>
              <a:t>A logistics specialist in urban transport (D) is concerned with the transport of goods within a city. This includes questions such as how goods can best be delivered or collected in urban areas, and how routes should be planned in order to avoid congestion. The role involves finding the best routes through the city so that deliveries can be made quickly and without disruption.</a:t>
            </a:r>
          </a:p>
          <a:p>
            <a:pPr fontAlgn="t"/>
            <a:r>
              <a:rPr lang="en-US" sz="1200" b="0" i="0" kern="1200">
                <a:solidFill>
                  <a:schemeClr val="tx1"/>
                </a:solidFill>
                <a:effectLst/>
                <a:latin typeface="+mn-lt"/>
                <a:ea typeface="+mn-ea"/>
                <a:cs typeface="+mn-cs"/>
              </a:rPr>
              <a:t>Data are </a:t>
            </a:r>
            <a:r>
              <a:rPr lang="en-US" sz="1200" b="0" i="0" kern="1200" err="1">
                <a:solidFill>
                  <a:schemeClr val="tx1"/>
                </a:solidFill>
                <a:effectLst/>
                <a:latin typeface="+mn-lt"/>
                <a:ea typeface="+mn-ea"/>
                <a:cs typeface="+mn-cs"/>
              </a:rPr>
              <a:t>analysed</a:t>
            </a:r>
            <a:r>
              <a:rPr lang="en-US" sz="1200" b="0" i="0" kern="1200">
                <a:solidFill>
                  <a:schemeClr val="tx1"/>
                </a:solidFill>
                <a:effectLst/>
                <a:latin typeface="+mn-lt"/>
                <a:ea typeface="+mn-ea"/>
                <a:cs typeface="+mn-cs"/>
              </a:rPr>
              <a:t> and information about the city is used to assess delivery routes, traffic flow and locations where congestion frequently occurs. This information is then used to prepare plans, for example to avoid traffic jams in future.</a:t>
            </a:r>
          </a:p>
          <a:p>
            <a:pPr fontAlgn="t"/>
            <a:r>
              <a:rPr lang="en-US" sz="1200" b="0" i="0" kern="1200">
                <a:solidFill>
                  <a:schemeClr val="tx1"/>
                </a:solidFill>
                <a:effectLst/>
                <a:latin typeface="+mn-lt"/>
                <a:ea typeface="+mn-ea"/>
                <a:cs typeface="+mn-cs"/>
              </a:rPr>
              <a:t>Another important task is to decide which means of transport or equipment should be used in the city, such as cars, lorries, robots, drones or bicycles. It is essential to choose which vehicle and which driver are best suited for each delivery. In some cases, a large vehicle is needed; in others, a small vehicle or even a bicycle is sufficient.</a:t>
            </a:r>
          </a:p>
          <a:p>
            <a:pPr fontAlgn="t"/>
            <a:r>
              <a:rPr lang="en-US" sz="1200" b="0" i="0" kern="1200">
                <a:solidFill>
                  <a:schemeClr val="tx1"/>
                </a:solidFill>
                <a:effectLst/>
                <a:latin typeface="+mn-lt"/>
                <a:ea typeface="+mn-ea"/>
                <a:cs typeface="+mn-cs"/>
              </a:rPr>
              <a:t>A key aspect of this role is also focusing on environmental considerations and sustainability. The specialist ensures that transport within the city runs smoothly and efficiently. In addition to route planning, transport processes are monitored in real time, and quick action is taken in the event of disruptions or unexpected problems, such as road closures.</a:t>
            </a:r>
          </a:p>
          <a:p>
            <a:endParaRPr lang="de-AT" sz="1200" b="0" i="0" u="none" strike="noStrike" kern="1200" baseline="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a:t>Source: Bettina Kürschner (2024): Entwicklung eines digitalen Logistik-Berufsorientierungstests für Frauen, </a:t>
            </a:r>
            <a:r>
              <a:rPr lang="en-US"/>
              <a:t>Master’s thesis at the University of Applied Sciences Upper Austria</a:t>
            </a:r>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algn="just"/>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fontAlgn="t"/>
            <a:r>
              <a:rPr lang="de-DE" sz="1200">
                <a:effectLst/>
                <a:latin typeface="Calibri" panose="020F0502020204030204" pitchFamily="34" charset="0"/>
                <a:ea typeface="DengXian" panose="02010600030101010101" pitchFamily="2" charset="-122"/>
                <a:cs typeface="Times New Roman" panose="02020603050405020304" pitchFamily="18" charset="0"/>
              </a:rPr>
              <a:t>Image: </a:t>
            </a:r>
            <a:r>
              <a:rPr lang="en-US" sz="1200" b="0" i="0" kern="1200">
                <a:solidFill>
                  <a:schemeClr val="tx1"/>
                </a:solidFill>
                <a:effectLst/>
                <a:latin typeface="+mn-lt"/>
                <a:ea typeface="+mn-ea"/>
                <a:cs typeface="+mn-cs"/>
              </a:rPr>
              <a:t>“Logistics specialist in urban transport” (OpenAI’s ChatGPT language model, generated based on the prompt “Create a futuristic image on the topic of the future career ‘logistics specialist in urban transport’” by the author Bettina Kürschner, 02.06.2024)</a:t>
            </a:r>
          </a:p>
          <a:p>
            <a:endParaRPr lang="de-AT"/>
          </a:p>
        </p:txBody>
      </p:sp>
      <p:sp>
        <p:nvSpPr>
          <p:cNvPr id="4" name="Kopfzeilenplatzhalter 3">
            <a:extLst>
              <a:ext uri="{FF2B5EF4-FFF2-40B4-BE49-F238E27FC236}">
                <a16:creationId xmlns:a16="http://schemas.microsoft.com/office/drawing/2014/main" id="{B6C5E066-D42B-C9CA-B2B7-3C54431B54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F786C02-E000-6245-73DE-A6322D92C183}"/>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35E0827C-095D-C394-55AB-30E3CEB22EA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3A7C85-634C-4262-A663-D91686E0CA55}"/>
              </a:ext>
            </a:extLst>
          </p:cNvPr>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11093642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5E4849-0822-B752-395B-17426690AEC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8F0B039-0527-E7EB-328F-ADCE042F4F38}"/>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81675597-2846-5A03-25B9-DEB511D7D71F}"/>
              </a:ext>
            </a:extLst>
          </p:cNvPr>
          <p:cNvSpPr>
            <a:spLocks noGrp="1"/>
          </p:cNvSpPr>
          <p:nvPr>
            <p:ph type="body" idx="1"/>
          </p:nvPr>
        </p:nvSpPr>
        <p:spPr/>
        <p:txBody>
          <a:bodyPr/>
          <a:lstStyle/>
          <a:p>
            <a:pPr fontAlgn="t"/>
            <a:r>
              <a:rPr lang="en-US" sz="1200" b="0" i="0" kern="1200">
                <a:solidFill>
                  <a:schemeClr val="tx1"/>
                </a:solidFill>
                <a:effectLst/>
                <a:latin typeface="+mn-lt"/>
                <a:ea typeface="+mn-ea"/>
                <a:cs typeface="+mn-cs"/>
              </a:rPr>
              <a:t>A data analysis expert (E) examines large volumes of information and attempts to extract meaningful insights so that a company can make informed decisions. To achieve this, data and information from various sources are collected and </a:t>
            </a:r>
            <a:r>
              <a:rPr lang="en-US" sz="1200" b="0" i="0" kern="1200" err="1">
                <a:solidFill>
                  <a:schemeClr val="tx1"/>
                </a:solidFill>
                <a:effectLst/>
                <a:latin typeface="+mn-lt"/>
                <a:ea typeface="+mn-ea"/>
                <a:cs typeface="+mn-cs"/>
              </a:rPr>
              <a:t>analysed</a:t>
            </a:r>
            <a:r>
              <a:rPr lang="en-US" sz="1200" b="0" i="0" kern="1200">
                <a:solidFill>
                  <a:schemeClr val="tx1"/>
                </a:solidFill>
                <a:effectLst/>
                <a:latin typeface="+mn-lt"/>
                <a:ea typeface="+mn-ea"/>
                <a:cs typeface="+mn-cs"/>
              </a:rPr>
              <a:t>. These data may include, for example, sales figures or information about how much customers like certain products.</a:t>
            </a:r>
          </a:p>
          <a:p>
            <a:pPr fontAlgn="t"/>
            <a:r>
              <a:rPr lang="en-US" sz="1200" b="0" i="0" kern="1200">
                <a:solidFill>
                  <a:schemeClr val="tx1"/>
                </a:solidFill>
                <a:effectLst/>
                <a:latin typeface="+mn-lt"/>
                <a:ea typeface="+mn-ea"/>
                <a:cs typeface="+mn-cs"/>
              </a:rPr>
              <a:t>Sometimes the collected data are incomplete or contain errors. The expert must therefore identify, clean and prepare the data so that they can be used effectively. With the help of computer programs or mathematical models, patterns are then identified within the data. For example, it may be possible to determine which products sell best or at what times people shop most frequently.</a:t>
            </a:r>
          </a:p>
          <a:p>
            <a:pPr fontAlgn="t"/>
            <a:r>
              <a:rPr lang="en-US" sz="1200" b="0" i="0" kern="1200">
                <a:solidFill>
                  <a:schemeClr val="tx1"/>
                </a:solidFill>
                <a:effectLst/>
                <a:latin typeface="+mn-lt"/>
                <a:ea typeface="+mn-ea"/>
                <a:cs typeface="+mn-cs"/>
              </a:rPr>
              <a:t>Patterns can also be identified using weather data in order to predict when sunny weather is expected, which may influence the sale of seasonal products such as barbecue items. Based on these findings, another key task is to develop recommendations for action. For instance, the expert might suggest producing more of a product that sells particularly well.</a:t>
            </a:r>
          </a:p>
          <a:p>
            <a:pPr fontAlgn="t"/>
            <a:r>
              <a:rPr lang="en-US" sz="1200" b="0" i="0" kern="1200">
                <a:solidFill>
                  <a:schemeClr val="tx1"/>
                </a:solidFill>
                <a:effectLst/>
                <a:latin typeface="+mn-lt"/>
                <a:ea typeface="+mn-ea"/>
                <a:cs typeface="+mn-cs"/>
              </a:rPr>
              <a:t>The expert also creates reports and diagrams (similar to charts or images) to present the findings clearly. These help decision-makers within the company to make quick and informed decisions.</a:t>
            </a:r>
          </a:p>
          <a:p>
            <a:pPr algn="just"/>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a:t>Source: Bettina Kürschner (2024): Entwicklung eines digitalen Logistik-Berufsorientierungstests für Frauen, </a:t>
            </a:r>
            <a:r>
              <a:rPr lang="en-US"/>
              <a:t>Master’s thesis at the University of Applied Sciences Upper Austria</a:t>
            </a:r>
            <a:endParaRPr lang="de-AT"/>
          </a:p>
          <a:p>
            <a:pPr algn="just"/>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fontAlgn="t"/>
            <a:r>
              <a:rPr lang="de-DE" sz="1200">
                <a:effectLst/>
                <a:latin typeface="Calibri" panose="020F0502020204030204" pitchFamily="34" charset="0"/>
                <a:ea typeface="DengXian" panose="02010600030101010101" pitchFamily="2" charset="-122"/>
                <a:cs typeface="Times New Roman" panose="02020603050405020304" pitchFamily="18" charset="0"/>
              </a:rPr>
              <a:t>Image: </a:t>
            </a:r>
            <a:r>
              <a:rPr lang="en-US" sz="1200" b="0" i="0" kern="1200">
                <a:solidFill>
                  <a:schemeClr val="tx1"/>
                </a:solidFill>
                <a:effectLst/>
                <a:latin typeface="+mn-lt"/>
                <a:ea typeface="+mn-ea"/>
                <a:cs typeface="+mn-cs"/>
              </a:rPr>
              <a:t>“Data analysis expert” (OpenAI’s ChatGPT language model, generated based on the prompt “Create a futuristic image on the topic of the future career ‘data analysis expert’” by the author Bettina Kürschner, 02.06.2024)</a:t>
            </a:r>
          </a:p>
          <a:p>
            <a:endParaRPr lang="de-AT"/>
          </a:p>
        </p:txBody>
      </p:sp>
      <p:sp>
        <p:nvSpPr>
          <p:cNvPr id="4" name="Kopfzeilenplatzhalter 3">
            <a:extLst>
              <a:ext uri="{FF2B5EF4-FFF2-40B4-BE49-F238E27FC236}">
                <a16:creationId xmlns:a16="http://schemas.microsoft.com/office/drawing/2014/main" id="{FA15410E-6554-3997-C9B7-7699E61C10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A3DA445-062B-09A4-2F84-051CE65D0430}"/>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9EE1D3A9-98E1-90EE-160D-0655D3F7ADE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F0A339F-B6ED-0380-95D2-77FBAFD406F7}"/>
              </a:ext>
            </a:extLst>
          </p:cNvPr>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3386955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1D8C3-F1CD-9531-9955-775894D0766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AE9292F-1CB4-EDAF-B016-E4F00CD954F2}"/>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4CDFD3DE-1D26-D69B-9796-73D541F2F3EA}"/>
              </a:ext>
            </a:extLst>
          </p:cNvPr>
          <p:cNvSpPr>
            <a:spLocks noGrp="1"/>
          </p:cNvSpPr>
          <p:nvPr>
            <p:ph type="body" idx="1"/>
          </p:nvPr>
        </p:nvSpPr>
        <p:spPr/>
        <p:txBody>
          <a:bodyPr/>
          <a:lstStyle/>
          <a:p>
            <a:pPr fontAlgn="t"/>
            <a:r>
              <a:rPr lang="en-US" sz="1200" b="0" i="0" kern="1200">
                <a:solidFill>
                  <a:schemeClr val="tx1"/>
                </a:solidFill>
                <a:effectLst/>
                <a:latin typeface="+mn-lt"/>
                <a:ea typeface="+mn-ea"/>
                <a:cs typeface="+mn-cs"/>
              </a:rPr>
              <a:t>An expert for robots and automated machines (F) works much like an inventor, developing robots or automated devices and systems that support people in their work. These experts plan how robots or independently functioning devices can be used most effectively, build the systems and ensure that they function correctly. This often involves programming the robots or devices and teaching them which tasks to perform.</a:t>
            </a:r>
          </a:p>
          <a:p>
            <a:pPr fontAlgn="t"/>
            <a:r>
              <a:rPr lang="en-US" sz="1200" b="0" i="0" kern="1200">
                <a:solidFill>
                  <a:schemeClr val="tx1"/>
                </a:solidFill>
                <a:effectLst/>
                <a:latin typeface="+mn-lt"/>
                <a:ea typeface="+mn-ea"/>
                <a:cs typeface="+mn-cs"/>
              </a:rPr>
              <a:t>Another important task is to test the robots to make sure they carry out their work properly. Robots and automated systems must also be continuously improved when necessary. For this reason, experts observe the robots, check the devices and use additional data to identify what is working well and what can be improved.</a:t>
            </a:r>
          </a:p>
          <a:p>
            <a:pPr fontAlgn="t"/>
            <a:r>
              <a:rPr lang="en-US" sz="1200" b="0" i="0" kern="1200">
                <a:solidFill>
                  <a:schemeClr val="tx1"/>
                </a:solidFill>
                <a:effectLst/>
                <a:latin typeface="+mn-lt"/>
                <a:ea typeface="+mn-ea"/>
                <a:cs typeface="+mn-cs"/>
              </a:rPr>
              <a:t>Sometimes software updates are required to ensure that everything remains up to date with the latest technology. In addition, these experts make sure that new robots and systems are compatible with existing computers and </a:t>
            </a:r>
            <a:r>
              <a:rPr lang="en-US" sz="1200" b="0" i="0" kern="1200" err="1">
                <a:solidFill>
                  <a:schemeClr val="tx1"/>
                </a:solidFill>
                <a:effectLst/>
                <a:latin typeface="+mn-lt"/>
                <a:ea typeface="+mn-ea"/>
                <a:cs typeface="+mn-cs"/>
              </a:rPr>
              <a:t>programmes</a:t>
            </a:r>
            <a:r>
              <a:rPr lang="en-US" sz="1200" b="0" i="0" kern="1200">
                <a:solidFill>
                  <a:schemeClr val="tx1"/>
                </a:solidFill>
                <a:effectLst/>
                <a:latin typeface="+mn-lt"/>
                <a:ea typeface="+mn-ea"/>
                <a:cs typeface="+mn-cs"/>
              </a:rPr>
              <a:t> used in companies.</a:t>
            </a:r>
          </a:p>
          <a:p>
            <a:pPr fontAlgn="t"/>
            <a:r>
              <a:rPr lang="en-US" sz="1200" b="0" i="0" kern="1200">
                <a:solidFill>
                  <a:schemeClr val="tx1"/>
                </a:solidFill>
                <a:effectLst/>
                <a:latin typeface="+mn-lt"/>
                <a:ea typeface="+mn-ea"/>
                <a:cs typeface="+mn-cs"/>
              </a:rPr>
              <a:t>If an error occurs, it is the expert’s responsibility to identify what has gone wrong and to solve the problem. In this role, knowledge of many technologies, particularly robotics and automated systems, is essential, as well as the ability to </a:t>
            </a:r>
            <a:r>
              <a:rPr lang="en-US" sz="1200" b="0" i="0" kern="1200" err="1">
                <a:solidFill>
                  <a:schemeClr val="tx1"/>
                </a:solidFill>
                <a:effectLst/>
                <a:latin typeface="+mn-lt"/>
                <a:ea typeface="+mn-ea"/>
                <a:cs typeface="+mn-cs"/>
              </a:rPr>
              <a:t>programme</a:t>
            </a:r>
            <a:r>
              <a:rPr lang="en-US" sz="1200" b="0" i="0" kern="1200">
                <a:solidFill>
                  <a:schemeClr val="tx1"/>
                </a:solidFill>
                <a:effectLst/>
                <a:latin typeface="+mn-lt"/>
                <a:ea typeface="+mn-ea"/>
                <a:cs typeface="+mn-cs"/>
              </a:rPr>
              <a:t> these systems.</a:t>
            </a:r>
          </a:p>
          <a:p>
            <a:pPr algn="just"/>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200" b="0" i="0" kern="1200">
                <a:solidFill>
                  <a:schemeClr val="tx1"/>
                </a:solidFill>
                <a:effectLst/>
                <a:latin typeface="+mn-lt"/>
                <a:ea typeface="+mn-ea"/>
                <a:cs typeface="+mn-cs"/>
              </a:rPr>
              <a:t>Source</a:t>
            </a:r>
            <a:r>
              <a:rPr lang="de-AT"/>
              <a:t>: Bettina Kürschner (2024): Entwicklung eines digitalen Logistik-Berufsorientierungstests für Frauen, </a:t>
            </a:r>
            <a:r>
              <a:rPr lang="en-US" sz="1200" b="0" i="0" kern="1200">
                <a:solidFill>
                  <a:schemeClr val="tx1"/>
                </a:solidFill>
                <a:effectLst/>
                <a:latin typeface="+mn-lt"/>
                <a:ea typeface="+mn-ea"/>
                <a:cs typeface="+mn-cs"/>
              </a:rPr>
              <a:t>Master’s thesis at the University of Applied Sciences Upper Austria</a:t>
            </a:r>
            <a:endParaRPr lang="de-AT"/>
          </a:p>
          <a:p>
            <a:pPr algn="just"/>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fontAlgn="t"/>
            <a:r>
              <a:rPr lang="de-DE" sz="1200">
                <a:effectLst/>
                <a:latin typeface="Calibri" panose="020F0502020204030204" pitchFamily="34" charset="0"/>
                <a:ea typeface="DengXian" panose="02010600030101010101" pitchFamily="2" charset="-122"/>
                <a:cs typeface="Times New Roman" panose="02020603050405020304" pitchFamily="18" charset="0"/>
              </a:rPr>
              <a:t>Image: </a:t>
            </a:r>
            <a:r>
              <a:rPr lang="en-US" sz="1200" b="0" i="0" kern="1200">
                <a:solidFill>
                  <a:schemeClr val="tx1"/>
                </a:solidFill>
                <a:effectLst/>
                <a:latin typeface="+mn-lt"/>
                <a:ea typeface="+mn-ea"/>
                <a:cs typeface="+mn-cs"/>
              </a:rPr>
              <a:t>“Expert for robots and automated machines” (OpenAI’s ChatGPT language model, generated based on the prompt “Create a futuristic image on the topic of the future career ‘expert in robotics and automation’” by the author Bettina Kürschner, 02.06.2024)</a:t>
            </a:r>
          </a:p>
          <a:p>
            <a:endParaRPr lang="de-AT"/>
          </a:p>
        </p:txBody>
      </p:sp>
      <p:sp>
        <p:nvSpPr>
          <p:cNvPr id="4" name="Kopfzeilenplatzhalter 3">
            <a:extLst>
              <a:ext uri="{FF2B5EF4-FFF2-40B4-BE49-F238E27FC236}">
                <a16:creationId xmlns:a16="http://schemas.microsoft.com/office/drawing/2014/main" id="{97741CB4-8F24-FFDD-43D4-E847DA4329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7294EAC-38DE-158E-49D1-0B33F076C29F}"/>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60C80041-C283-C196-D730-029D558CE91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65DA6FF-CBF2-9058-381D-009671DB5DD1}"/>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31781848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4776F-7849-AAD8-48FA-CF329739573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E2D5EDB-059B-9B3E-602A-F83DE42BE550}"/>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1A474A53-3793-E913-ADC5-512E7C27A374}"/>
              </a:ext>
            </a:extLst>
          </p:cNvPr>
          <p:cNvSpPr>
            <a:spLocks noGrp="1"/>
          </p:cNvSpPr>
          <p:nvPr>
            <p:ph type="body" idx="1"/>
          </p:nvPr>
        </p:nvSpPr>
        <p:spPr/>
        <p:txBody>
          <a:bodyPr/>
          <a:lstStyle/>
          <a:p>
            <a:pPr fontAlgn="t"/>
            <a:r>
              <a:rPr lang="en-US" sz="1200" b="0" i="0" kern="1200">
                <a:solidFill>
                  <a:schemeClr val="tx1"/>
                </a:solidFill>
                <a:effectLst/>
                <a:latin typeface="+mn-lt"/>
                <a:ea typeface="+mn-ea"/>
                <a:cs typeface="+mn-cs"/>
              </a:rPr>
              <a:t>A manager for sustainability (G) has a strong interest in sustainability and environmental protection and ensures that logistics processes and operations are environmentally friendly. One of the tasks is, for example, to find the best transport routes or to select more environmentally friendly means of transport that consume less diesel or petrol, thereby helping to keep the air clean.</a:t>
            </a:r>
          </a:p>
          <a:p>
            <a:pPr fontAlgn="t"/>
            <a:r>
              <a:rPr lang="en-US" sz="1200" b="0" i="0" kern="1200">
                <a:solidFill>
                  <a:schemeClr val="tx1"/>
                </a:solidFill>
                <a:effectLst/>
                <a:latin typeface="+mn-lt"/>
                <a:ea typeface="+mn-ea"/>
                <a:cs typeface="+mn-cs"/>
              </a:rPr>
              <a:t>In general, the sustainability manager ensures that means of transport such as ships or lorries operate as cleanly as possible when transporting goods. Another task is to use sustainable packaging materials and to find ways to reduce waste. The manager considers how materials can be reused or recycled instead of being discarded. For example, old plastic toys could be melted down and turned into new products instead of being thrown away.</a:t>
            </a:r>
          </a:p>
          <a:p>
            <a:pPr fontAlgn="t"/>
            <a:r>
              <a:rPr lang="en-US" sz="1200" b="0" i="0" kern="1200">
                <a:solidFill>
                  <a:schemeClr val="tx1"/>
                </a:solidFill>
                <a:effectLst/>
                <a:latin typeface="+mn-lt"/>
                <a:ea typeface="+mn-ea"/>
                <a:cs typeface="+mn-cs"/>
              </a:rPr>
              <a:t>The sustainability manager also works closely with other people in the company to ensure that new products are designed in an environmentally friendly way. Even during the design phase of a product, consideration is given to how it can later be easily repaired, reused or recycled.</a:t>
            </a:r>
          </a:p>
          <a:p>
            <a:pPr fontAlgn="t"/>
            <a:r>
              <a:rPr lang="en-US" sz="1200" b="0" i="0" kern="1200">
                <a:solidFill>
                  <a:schemeClr val="tx1"/>
                </a:solidFill>
                <a:effectLst/>
                <a:latin typeface="+mn-lt"/>
                <a:ea typeface="+mn-ea"/>
                <a:cs typeface="+mn-cs"/>
              </a:rPr>
              <a:t>In addition, the manager ensures that the company uses renewable energy sources such as solar energy or wind energy.</a:t>
            </a:r>
          </a:p>
          <a:p>
            <a:pPr algn="just"/>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a:t>Source: Bettina Kürschner (2024): Entwicklung eines digitalen Logistik-Berufsorientierungstests für Frauen, </a:t>
            </a:r>
            <a:r>
              <a:rPr lang="en-US" sz="1200" b="0" i="0" kern="1200">
                <a:solidFill>
                  <a:schemeClr val="tx1"/>
                </a:solidFill>
                <a:effectLst/>
                <a:latin typeface="+mn-lt"/>
                <a:ea typeface="+mn-ea"/>
                <a:cs typeface="+mn-cs"/>
              </a:rPr>
              <a:t>Master’s thesis at the University of Applied Sciences Upper Austria</a:t>
            </a:r>
            <a:endParaRPr lang="de-AT"/>
          </a:p>
          <a:p>
            <a:pPr algn="just"/>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fontAlgn="t"/>
            <a:r>
              <a:rPr lang="de-DE" sz="1200">
                <a:effectLst/>
                <a:latin typeface="Calibri" panose="020F0502020204030204" pitchFamily="34" charset="0"/>
                <a:ea typeface="DengXian" panose="02010600030101010101" pitchFamily="2" charset="-122"/>
                <a:cs typeface="Times New Roman" panose="02020603050405020304" pitchFamily="18" charset="0"/>
              </a:rPr>
              <a:t>Image: </a:t>
            </a:r>
            <a:r>
              <a:rPr lang="en-US" sz="1200" b="0" i="0" kern="1200">
                <a:solidFill>
                  <a:schemeClr val="tx1"/>
                </a:solidFill>
                <a:effectLst/>
                <a:latin typeface="+mn-lt"/>
                <a:ea typeface="+mn-ea"/>
                <a:cs typeface="+mn-cs"/>
              </a:rPr>
              <a:t>“Manager for sustainability” (OpenAI’s ChatGPT language model, generated based on the prompt “Create a futuristic image on the topic of the future career ‘sustainability manager’” by the author Bettina Kürschner, 02.06.2024)</a:t>
            </a:r>
          </a:p>
        </p:txBody>
      </p:sp>
      <p:sp>
        <p:nvSpPr>
          <p:cNvPr id="4" name="Kopfzeilenplatzhalter 3">
            <a:extLst>
              <a:ext uri="{FF2B5EF4-FFF2-40B4-BE49-F238E27FC236}">
                <a16:creationId xmlns:a16="http://schemas.microsoft.com/office/drawing/2014/main" id="{653FC601-C8CC-3E07-9F06-C149FF7638B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21BE68D-64F7-6FB3-867D-3455BB1350F6}"/>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4854DC37-7922-F919-D685-23B9673D02B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44FCF4D-FFC9-7AD1-4D0F-6502211D11F8}"/>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19918321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0E1C1-52DE-731A-E698-544667E5C39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DC909ED-B70D-0BDD-C1FB-AFC7C80C5325}"/>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23E76E39-88B1-AC69-CA8E-51482BBA34FC}"/>
              </a:ext>
            </a:extLst>
          </p:cNvPr>
          <p:cNvSpPr>
            <a:spLocks noGrp="1"/>
          </p:cNvSpPr>
          <p:nvPr>
            <p:ph type="body" idx="1"/>
          </p:nvPr>
        </p:nvSpPr>
        <p:spPr/>
        <p:txBody>
          <a:bodyPr/>
          <a:lstStyle/>
          <a:p>
            <a:pPr fontAlgn="t"/>
            <a:r>
              <a:rPr lang="en-US" sz="1200" b="0" i="0" kern="1200">
                <a:solidFill>
                  <a:schemeClr val="tx1"/>
                </a:solidFill>
                <a:effectLst/>
                <a:latin typeface="+mn-lt"/>
                <a:ea typeface="+mn-ea"/>
                <a:cs typeface="+mn-cs"/>
              </a:rPr>
              <a:t>A data security expert (H) ensures that all information and data of computers are secure so that no </a:t>
            </a:r>
            <a:r>
              <a:rPr lang="en-US" sz="1200" b="0" i="0" kern="1200" err="1">
                <a:solidFill>
                  <a:schemeClr val="tx1"/>
                </a:solidFill>
                <a:effectLst/>
                <a:latin typeface="+mn-lt"/>
                <a:ea typeface="+mn-ea"/>
                <a:cs typeface="+mn-cs"/>
              </a:rPr>
              <a:t>unauthorised</a:t>
            </a:r>
            <a:r>
              <a:rPr lang="en-US" sz="1200" b="0" i="0" kern="1200">
                <a:solidFill>
                  <a:schemeClr val="tx1"/>
                </a:solidFill>
                <a:effectLst/>
                <a:latin typeface="+mn-lt"/>
                <a:ea typeface="+mn-ea"/>
                <a:cs typeface="+mn-cs"/>
              </a:rPr>
              <a:t> person can view or steal them. To achieve this, the expert develops rules and guidelines on how data within a company should be protected, especially in </a:t>
            </a:r>
            <a:r>
              <a:rPr lang="en-US" sz="1200" b="0" i="0" kern="1200" err="1">
                <a:solidFill>
                  <a:schemeClr val="tx1"/>
                </a:solidFill>
                <a:effectLst/>
                <a:latin typeface="+mn-lt"/>
                <a:ea typeface="+mn-ea"/>
                <a:cs typeface="+mn-cs"/>
              </a:rPr>
              <a:t>organisations</a:t>
            </a:r>
            <a:r>
              <a:rPr lang="en-US" sz="1200" b="0" i="0" kern="1200">
                <a:solidFill>
                  <a:schemeClr val="tx1"/>
                </a:solidFill>
                <a:effectLst/>
                <a:latin typeface="+mn-lt"/>
                <a:ea typeface="+mn-ea"/>
                <a:cs typeface="+mn-cs"/>
              </a:rPr>
              <a:t> that handle large amounts of data for transport and storage of goods.</a:t>
            </a:r>
          </a:p>
          <a:p>
            <a:pPr fontAlgn="t"/>
            <a:r>
              <a:rPr lang="en-US" sz="1200" b="0" i="0" kern="1200">
                <a:solidFill>
                  <a:schemeClr val="tx1"/>
                </a:solidFill>
                <a:effectLst/>
                <a:latin typeface="+mn-lt"/>
                <a:ea typeface="+mn-ea"/>
                <a:cs typeface="+mn-cs"/>
              </a:rPr>
              <a:t>The expert is also responsible for ensuring that these rules are followed. In addition, the role includes installing and using </a:t>
            </a:r>
            <a:r>
              <a:rPr lang="en-US" sz="1200" b="0" i="0" kern="1200" err="1">
                <a:solidFill>
                  <a:schemeClr val="tx1"/>
                </a:solidFill>
                <a:effectLst/>
                <a:latin typeface="+mn-lt"/>
                <a:ea typeface="+mn-ea"/>
                <a:cs typeface="+mn-cs"/>
              </a:rPr>
              <a:t>programmes</a:t>
            </a:r>
            <a:r>
              <a:rPr lang="en-US" sz="1200" b="0" i="0" kern="1200">
                <a:solidFill>
                  <a:schemeClr val="tx1"/>
                </a:solidFill>
                <a:effectLst/>
                <a:latin typeface="+mn-lt"/>
                <a:ea typeface="+mn-ea"/>
                <a:cs typeface="+mn-cs"/>
              </a:rPr>
              <a:t> that protect data and systems. These include firewalls, which act as invisible barriers, and antivirus software that protects computers from viruses and hackers. A broad understanding of network technology and IT infrastructure is essential in this role.</a:t>
            </a:r>
          </a:p>
          <a:p>
            <a:pPr fontAlgn="t"/>
            <a:r>
              <a:rPr lang="en-US" sz="1200" b="0" i="0" kern="1200">
                <a:solidFill>
                  <a:schemeClr val="tx1"/>
                </a:solidFill>
                <a:effectLst/>
                <a:latin typeface="+mn-lt"/>
                <a:ea typeface="+mn-ea"/>
                <a:cs typeface="+mn-cs"/>
              </a:rPr>
              <a:t>Another important task is to regularly check systems, computers and devices and to improve them where necessary. It is crucial to monitor whether any security problems exist and to identify potential vulnerabilities. In the event of an emergency, quick action must be taken: problems must be </a:t>
            </a:r>
            <a:r>
              <a:rPr lang="en-US" sz="1200" b="0" i="0" kern="1200" err="1">
                <a:solidFill>
                  <a:schemeClr val="tx1"/>
                </a:solidFill>
                <a:effectLst/>
                <a:latin typeface="+mn-lt"/>
                <a:ea typeface="+mn-ea"/>
                <a:cs typeface="+mn-cs"/>
              </a:rPr>
              <a:t>prioritised</a:t>
            </a:r>
            <a:r>
              <a:rPr lang="en-US" sz="1200" b="0" i="0" kern="1200">
                <a:solidFill>
                  <a:schemeClr val="tx1"/>
                </a:solidFill>
                <a:effectLst/>
                <a:latin typeface="+mn-lt"/>
                <a:ea typeface="+mn-ea"/>
                <a:cs typeface="+mn-cs"/>
              </a:rPr>
              <a:t> and resolved as quickly as possible.</a:t>
            </a:r>
          </a:p>
          <a:p>
            <a:pPr fontAlgn="t"/>
            <a:r>
              <a:rPr lang="en-US" sz="1200" b="0" i="0" kern="1200">
                <a:solidFill>
                  <a:schemeClr val="tx1"/>
                </a:solidFill>
                <a:effectLst/>
                <a:latin typeface="+mn-lt"/>
                <a:ea typeface="+mn-ea"/>
                <a:cs typeface="+mn-cs"/>
              </a:rPr>
              <a:t>It is also necessary to develop plans in advance in case something serious happens, such as a cyberattack. This ensures that the company can respond quickly and that data remain protected. For this, it is important to stay up to date with new threats in the field of data security.</a:t>
            </a:r>
          </a:p>
          <a:p>
            <a:pPr algn="just"/>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a:t>Source: Bettina Kürschner (2024): Entwicklung eines digitalen Logistik-Berufsorientierungstests für Frauen, </a:t>
            </a:r>
            <a:r>
              <a:rPr lang="en-US" sz="1200" b="0" i="0" kern="1200">
                <a:solidFill>
                  <a:schemeClr val="tx1"/>
                </a:solidFill>
                <a:effectLst/>
                <a:latin typeface="+mn-lt"/>
                <a:ea typeface="+mn-ea"/>
                <a:cs typeface="+mn-cs"/>
              </a:rPr>
              <a:t>Master’s thesis at the University of Applied Sciences Upper Austria</a:t>
            </a:r>
            <a:endParaRPr lang="de-AT"/>
          </a:p>
          <a:p>
            <a:pPr algn="just"/>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fontAlgn="t"/>
            <a:r>
              <a:rPr lang="en-US" sz="1200" b="0" i="0" kern="1200">
                <a:solidFill>
                  <a:schemeClr val="tx1"/>
                </a:solidFill>
                <a:effectLst/>
                <a:latin typeface="+mn-lt"/>
                <a:ea typeface="+mn-ea"/>
                <a:cs typeface="+mn-cs"/>
              </a:rPr>
              <a:t>Image</a:t>
            </a:r>
            <a:r>
              <a:rPr lang="de-DE" sz="1200">
                <a:effectLst/>
                <a:latin typeface="Calibri" panose="020F0502020204030204" pitchFamily="34" charset="0"/>
                <a:ea typeface="DengXian" panose="02010600030101010101" pitchFamily="2" charset="-122"/>
                <a:cs typeface="Times New Roman" panose="02020603050405020304" pitchFamily="18" charset="0"/>
              </a:rPr>
              <a:t>: </a:t>
            </a:r>
            <a:r>
              <a:rPr lang="en-US" sz="1200" b="0" i="0" kern="1200">
                <a:solidFill>
                  <a:schemeClr val="tx1"/>
                </a:solidFill>
                <a:effectLst/>
                <a:latin typeface="+mn-lt"/>
                <a:ea typeface="+mn-ea"/>
                <a:cs typeface="+mn-cs"/>
              </a:rPr>
              <a:t>“Data security expert” (OpenAI’s ChatGPT language model, generated based on the prompt “Create a futuristic image on the topic of the future career ‘data security expert’” by the author Bettina Kürschner, 02.06.2024)</a:t>
            </a:r>
          </a:p>
          <a:p>
            <a:r>
              <a:rPr lang="de-AT"/>
              <a:t> </a:t>
            </a:r>
          </a:p>
        </p:txBody>
      </p:sp>
      <p:sp>
        <p:nvSpPr>
          <p:cNvPr id="4" name="Kopfzeilenplatzhalter 3">
            <a:extLst>
              <a:ext uri="{FF2B5EF4-FFF2-40B4-BE49-F238E27FC236}">
                <a16:creationId xmlns:a16="http://schemas.microsoft.com/office/drawing/2014/main" id="{CF72B6C3-2C8E-3DAB-1928-B1019A8EF43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F6A30B8-E014-A692-94E2-DE8E95CA588D}"/>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4D467628-6F0A-666B-3382-F6BA97B8912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A87E14C-95D3-7A2A-F02B-1EFB0FB6D2C8}"/>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25824824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8F3A3-648F-D6BA-2FDE-4F834057F8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F9C3E14-6FB1-39D4-5D6F-D12848D94E90}"/>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2D942072-0F4A-374B-66DF-6F477B498389}"/>
              </a:ext>
            </a:extLst>
          </p:cNvPr>
          <p:cNvSpPr>
            <a:spLocks noGrp="1"/>
          </p:cNvSpPr>
          <p:nvPr>
            <p:ph type="body" idx="1"/>
          </p:nvPr>
        </p:nvSpPr>
        <p:spPr/>
        <p:txBody>
          <a:bodyPr/>
          <a:lstStyle/>
          <a:p>
            <a:pPr fontAlgn="t"/>
            <a:r>
              <a:rPr lang="en-US" sz="1200" b="0" i="0" kern="1200">
                <a:solidFill>
                  <a:schemeClr val="tx1"/>
                </a:solidFill>
                <a:effectLst/>
                <a:latin typeface="+mn-lt"/>
                <a:ea typeface="+mn-ea"/>
                <a:cs typeface="+mn-cs"/>
              </a:rPr>
              <a:t>A buyer of the future (I) plays an important role in a company. The buyer searches for and purchases everything the company needs to function. This can include simple items such as office supplies, as well as larger purchases such as machinery. The buyer therefore considers how goods can be purchased quickly and cost-effectively.</a:t>
            </a:r>
          </a:p>
          <a:p>
            <a:pPr fontAlgn="t"/>
            <a:r>
              <a:rPr lang="en-US" sz="1200" b="0" i="0" kern="1200">
                <a:solidFill>
                  <a:schemeClr val="tx1"/>
                </a:solidFill>
                <a:effectLst/>
                <a:latin typeface="+mn-lt"/>
                <a:ea typeface="+mn-ea"/>
                <a:cs typeface="+mn-cs"/>
              </a:rPr>
              <a:t>To do this, the buyer reviews many offers and selects the best suppliers who provide good products at a fair price. Computer </a:t>
            </a:r>
            <a:r>
              <a:rPr lang="en-US" sz="1200" b="0" i="0" kern="1200" err="1">
                <a:solidFill>
                  <a:schemeClr val="tx1"/>
                </a:solidFill>
                <a:effectLst/>
                <a:latin typeface="+mn-lt"/>
                <a:ea typeface="+mn-ea"/>
                <a:cs typeface="+mn-cs"/>
              </a:rPr>
              <a:t>programmes</a:t>
            </a:r>
            <a:r>
              <a:rPr lang="en-US" sz="1200" b="0" i="0" kern="1200">
                <a:solidFill>
                  <a:schemeClr val="tx1"/>
                </a:solidFill>
                <a:effectLst/>
                <a:latin typeface="+mn-lt"/>
                <a:ea typeface="+mn-ea"/>
                <a:cs typeface="+mn-cs"/>
              </a:rPr>
              <a:t> are often used to support this process by helping to make the best decisions or provide suitable recommendations. If problems arise, for example if a supplier fails to deliver on time, the buyer must find a solution quickly, such as selecting an alternative supplier who can deliver faster.</a:t>
            </a:r>
          </a:p>
          <a:p>
            <a:pPr fontAlgn="t"/>
            <a:r>
              <a:rPr lang="en-US" sz="1200" b="0" i="0" kern="1200">
                <a:solidFill>
                  <a:schemeClr val="tx1"/>
                </a:solidFill>
                <a:effectLst/>
                <a:latin typeface="+mn-lt"/>
                <a:ea typeface="+mn-ea"/>
                <a:cs typeface="+mn-cs"/>
              </a:rPr>
              <a:t>In this role, it is also important to stay informed about new and exciting products on the market. At the same time, the buyer must keep an eye on how much money the company spends on purchases and ensure that costs remain under control. Prices should be negotiated with suppliers to obtain the best possible deals, similar to negotiations at a market.</a:t>
            </a:r>
          </a:p>
          <a:p>
            <a:pPr fontAlgn="t"/>
            <a:r>
              <a:rPr lang="en-US" sz="1200" b="0" i="0" kern="1200">
                <a:solidFill>
                  <a:schemeClr val="tx1"/>
                </a:solidFill>
                <a:effectLst/>
                <a:latin typeface="+mn-lt"/>
                <a:ea typeface="+mn-ea"/>
                <a:cs typeface="+mn-cs"/>
              </a:rPr>
              <a:t>Maintaining good business relationships is becoming increasingly important. Therefore, a key focus of this role is building strong relationships with suppliers and maintaining them over time. This requires good communication skills and strong negotiation abilities. </a:t>
            </a:r>
          </a:p>
          <a:p>
            <a:pPr algn="just"/>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a:t>Source: Bettina Kürschner (2024): Entwicklung eines digitalen Logistik-Berufsorientierungstests für Frauen, </a:t>
            </a:r>
            <a:r>
              <a:rPr lang="en-US" sz="1200" b="0" i="0" kern="1200">
                <a:solidFill>
                  <a:schemeClr val="tx1"/>
                </a:solidFill>
                <a:effectLst/>
                <a:latin typeface="+mn-lt"/>
                <a:ea typeface="+mn-ea"/>
                <a:cs typeface="+mn-cs"/>
              </a:rPr>
              <a:t>Master’s thesis at the University of Applied Sciences Upper Austria</a:t>
            </a:r>
            <a:endParaRPr lang="de-AT"/>
          </a:p>
          <a:p>
            <a:pPr algn="just"/>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fontAlgn="t"/>
            <a:r>
              <a:rPr lang="en-US" sz="1200" b="0" i="0" kern="1200">
                <a:solidFill>
                  <a:schemeClr val="tx1"/>
                </a:solidFill>
                <a:effectLst/>
                <a:latin typeface="+mn-lt"/>
                <a:ea typeface="+mn-ea"/>
                <a:cs typeface="+mn-cs"/>
              </a:rPr>
              <a:t>Image</a:t>
            </a:r>
            <a:r>
              <a:rPr lang="de-DE" sz="1200">
                <a:effectLst/>
                <a:latin typeface="Calibri" panose="020F0502020204030204" pitchFamily="34" charset="0"/>
                <a:ea typeface="DengXian" panose="02010600030101010101" pitchFamily="2" charset="-122"/>
                <a:cs typeface="Times New Roman" panose="02020603050405020304" pitchFamily="18" charset="0"/>
              </a:rPr>
              <a:t>: </a:t>
            </a:r>
            <a:r>
              <a:rPr lang="en-US" sz="1200" b="0" i="0" kern="1200">
                <a:solidFill>
                  <a:schemeClr val="tx1"/>
                </a:solidFill>
                <a:effectLst/>
                <a:latin typeface="+mn-lt"/>
                <a:ea typeface="+mn-ea"/>
                <a:cs typeface="+mn-cs"/>
              </a:rPr>
              <a:t>“Buyer of the future” (OpenAI’s ChatGPT language model, generated based on the prompt “Create a futuristic image on the topic of the future career ‘buyer of the future’” by the author Bettina Kürschner, 02.06.2024)</a:t>
            </a:r>
          </a:p>
          <a:p>
            <a:endParaRPr lang="de-AT"/>
          </a:p>
        </p:txBody>
      </p:sp>
      <p:sp>
        <p:nvSpPr>
          <p:cNvPr id="4" name="Kopfzeilenplatzhalter 3">
            <a:extLst>
              <a:ext uri="{FF2B5EF4-FFF2-40B4-BE49-F238E27FC236}">
                <a16:creationId xmlns:a16="http://schemas.microsoft.com/office/drawing/2014/main" id="{DEBA30F9-CB6A-1848-950E-85292F34AC9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9CF55C-7D4E-CE57-85A4-DD80AC6CEDCE}"/>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548AE194-2C34-3C24-CDD5-0D20AB35CBA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7D80F71-018E-D20F-89A0-B8912A4A7DC1}"/>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31113080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C6A9B-C445-2FED-6B42-C8F0304813A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05EA825-8502-37FE-5D5F-FE6116C21895}"/>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6EC90D11-1129-6051-68F5-FC2B6AC7291D}"/>
              </a:ext>
            </a:extLst>
          </p:cNvPr>
          <p:cNvSpPr>
            <a:spLocks noGrp="1"/>
          </p:cNvSpPr>
          <p:nvPr>
            <p:ph type="body" idx="1"/>
          </p:nvPr>
        </p:nvSpPr>
        <p:spPr/>
        <p:txBody>
          <a:bodyPr/>
          <a:lstStyle/>
          <a:p>
            <a:pPr fontAlgn="t"/>
            <a:r>
              <a:rPr lang="en-US" sz="1200" b="0" i="0" kern="1200">
                <a:solidFill>
                  <a:schemeClr val="tx1"/>
                </a:solidFill>
                <a:effectLst/>
                <a:latin typeface="+mn-lt"/>
                <a:ea typeface="+mn-ea"/>
                <a:cs typeface="+mn-cs"/>
              </a:rPr>
              <a:t>A planner for human–machine collaboration (J) is responsible for ensuring that people and technical devices such as robots or other machines work well together. This is important so that technology can effectively support people in their work. To achieve this, the planner analyses workplaces and tasks and decides which technologies, such as robots or automated systems, are best suited for use within the company.</a:t>
            </a:r>
          </a:p>
          <a:p>
            <a:pPr fontAlgn="t"/>
            <a:r>
              <a:rPr lang="en-US" sz="1200" b="0" i="0" kern="1200">
                <a:solidFill>
                  <a:schemeClr val="tx1"/>
                </a:solidFill>
                <a:effectLst/>
                <a:latin typeface="+mn-lt"/>
                <a:ea typeface="+mn-ea"/>
                <a:cs typeface="+mn-cs"/>
              </a:rPr>
              <a:t>In this role, a great deal of observation is required. For example, the planner examines how well people and machines interact and whether employees can work effectively with the machines. It is also important to understand what employees need in order to perform their work successfully. Technologies are then adapted so that they truly support employees and do not hinder their work.</a:t>
            </a:r>
          </a:p>
          <a:p>
            <a:pPr fontAlgn="t"/>
            <a:r>
              <a:rPr lang="en-US" sz="1200" b="0" i="0" kern="1200">
                <a:solidFill>
                  <a:schemeClr val="tx1"/>
                </a:solidFill>
                <a:effectLst/>
                <a:latin typeface="+mn-lt"/>
                <a:ea typeface="+mn-ea"/>
                <a:cs typeface="+mn-cs"/>
              </a:rPr>
              <a:t>The planner also works closely with technicians to ensure that machines are easy for employees to operate and that communication between humans and machines functions properly. For example, user errors are identified and eliminated.</a:t>
            </a:r>
          </a:p>
          <a:p>
            <a:pPr fontAlgn="t"/>
            <a:r>
              <a:rPr lang="en-US" sz="1200" b="0" i="0" kern="1200">
                <a:solidFill>
                  <a:schemeClr val="tx1"/>
                </a:solidFill>
                <a:effectLst/>
                <a:latin typeface="+mn-lt"/>
                <a:ea typeface="+mn-ea"/>
                <a:cs typeface="+mn-cs"/>
              </a:rPr>
              <a:t>Furthermore, the planner ensures that everything in the workplace operates safely. This includes developing guidelines that explain how employees can handle machines safely.</a:t>
            </a:r>
          </a:p>
          <a:p>
            <a:endParaRPr lang="de-AT" sz="1200" b="0" i="0" u="none" strike="noStrike" kern="1200" baseline="0">
              <a:solidFill>
                <a:schemeClr val="tx1"/>
              </a:solidFill>
              <a:effectLst/>
              <a:latin typeface="+mn-lt"/>
              <a:ea typeface="+mn-ea"/>
              <a:cs typeface="+mn-cs"/>
            </a:endParaRPr>
          </a:p>
          <a:p>
            <a:pPr fontAlgn="t"/>
            <a:r>
              <a:rPr lang="de-AT"/>
              <a:t>Source: Bettina Kürschner (2024): Entwicklung eines digitalen Logistik-Berufsorientierungstests für Frauen, </a:t>
            </a:r>
            <a:r>
              <a:rPr lang="en-US" sz="1200" b="0" i="0" kern="1200">
                <a:solidFill>
                  <a:schemeClr val="tx1"/>
                </a:solidFill>
                <a:effectLst/>
                <a:latin typeface="+mn-lt"/>
                <a:ea typeface="+mn-ea"/>
                <a:cs typeface="+mn-cs"/>
              </a:rPr>
              <a:t>Master’s thesis at the University of Applied Sciences Upper Austria</a:t>
            </a:r>
          </a:p>
          <a:p>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fontAlgn="t"/>
            <a:r>
              <a:rPr lang="de-DE" sz="1200">
                <a:effectLst/>
                <a:latin typeface="Calibri" panose="020F0502020204030204" pitchFamily="34" charset="0"/>
                <a:ea typeface="DengXian" panose="02010600030101010101" pitchFamily="2" charset="-122"/>
                <a:cs typeface="Times New Roman" panose="02020603050405020304" pitchFamily="18" charset="0"/>
              </a:rPr>
              <a:t>Image: </a:t>
            </a:r>
            <a:r>
              <a:rPr lang="en-US" sz="1200" b="0" i="0" kern="1200">
                <a:solidFill>
                  <a:schemeClr val="tx1"/>
                </a:solidFill>
                <a:effectLst/>
                <a:latin typeface="+mn-lt"/>
                <a:ea typeface="+mn-ea"/>
                <a:cs typeface="+mn-cs"/>
              </a:rPr>
              <a:t>“Planner for human–machine collaboration” (OpenAI’s ChatGPT language model, generated based on the prompt “Create a futuristic image on the topic of the future career ‘human–machine collaboration planner’” by the author Bettina Kürschner, 02.06.2024) </a:t>
            </a:r>
          </a:p>
        </p:txBody>
      </p:sp>
      <p:sp>
        <p:nvSpPr>
          <p:cNvPr id="4" name="Kopfzeilenplatzhalter 3">
            <a:extLst>
              <a:ext uri="{FF2B5EF4-FFF2-40B4-BE49-F238E27FC236}">
                <a16:creationId xmlns:a16="http://schemas.microsoft.com/office/drawing/2014/main" id="{92E46267-202D-5EA4-80E0-C700EE13F1B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A9A9619-186F-39A9-FAC7-5C98EB854501}"/>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28E8D21E-60F8-A28A-21B2-88CD89F1AE8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64A8BED-5915-F6A4-CE60-59532C791E87}"/>
              </a:ext>
            </a:extLst>
          </p:cNvPr>
          <p:cNvSpPr>
            <a:spLocks noGrp="1"/>
          </p:cNvSpPr>
          <p:nvPr>
            <p:ph type="sldNum" sz="quarter" idx="5"/>
          </p:nvPr>
        </p:nvSpPr>
        <p:spPr/>
        <p:txBody>
          <a:bodyPr/>
          <a:lstStyle/>
          <a:p>
            <a:fld id="{9B1635B3-DF70-4CFD-87CA-EB6AFDCA10EE}" type="slidenum">
              <a:rPr lang="de-AT" smtClean="0"/>
              <a:t>38</a:t>
            </a:fld>
            <a:endParaRPr lang="de-AT"/>
          </a:p>
        </p:txBody>
      </p:sp>
    </p:spTree>
    <p:extLst>
      <p:ext uri="{BB962C8B-B14F-4D97-AF65-F5344CB8AC3E}">
        <p14:creationId xmlns:p14="http://schemas.microsoft.com/office/powerpoint/2010/main" val="13543777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CB012F-8DBC-F3D6-C5B3-ECD1A8A0A1D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894AC43-AB6C-400D-BDD6-267645DD87D3}"/>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21F0A0C0-3BC4-3269-A88B-E078D2D2F284}"/>
              </a:ext>
            </a:extLst>
          </p:cNvPr>
          <p:cNvSpPr>
            <a:spLocks noGrp="1"/>
          </p:cNvSpPr>
          <p:nvPr>
            <p:ph type="body" idx="1"/>
          </p:nvPr>
        </p:nvSpPr>
        <p:spPr/>
        <p:txBody>
          <a:bodyPr/>
          <a:lstStyle/>
          <a:p>
            <a:pPr fontAlgn="t"/>
            <a:r>
              <a:rPr lang="en-US" sz="1200" b="0" i="0" kern="1200">
                <a:solidFill>
                  <a:schemeClr val="tx1"/>
                </a:solidFill>
                <a:effectLst/>
                <a:latin typeface="+mn-lt"/>
                <a:ea typeface="+mn-ea"/>
                <a:cs typeface="+mn-cs"/>
              </a:rPr>
              <a:t>A project manager in modern logistics (K) plays an important role in planning, monitoring and </a:t>
            </a:r>
            <a:r>
              <a:rPr lang="en-US" sz="1200" b="0" i="0" kern="1200" err="1">
                <a:solidFill>
                  <a:schemeClr val="tx1"/>
                </a:solidFill>
                <a:effectLst/>
                <a:latin typeface="+mn-lt"/>
                <a:ea typeface="+mn-ea"/>
                <a:cs typeface="+mn-cs"/>
              </a:rPr>
              <a:t>optimising</a:t>
            </a:r>
            <a:r>
              <a:rPr lang="en-US" sz="1200" b="0" i="0" kern="1200">
                <a:solidFill>
                  <a:schemeClr val="tx1"/>
                </a:solidFill>
                <a:effectLst/>
                <a:latin typeface="+mn-lt"/>
                <a:ea typeface="+mn-ea"/>
                <a:cs typeface="+mn-cs"/>
              </a:rPr>
              <a:t> logistics processes. In this role, work is carried out on a range of different projects and future-oriented topics, such as sustainability or new transport methods and routes. For example, new procedures for shipping, packaging or storing goods may be introduced. New computer </a:t>
            </a:r>
            <a:r>
              <a:rPr lang="en-US" sz="1200" b="0" i="0" kern="1200" err="1">
                <a:solidFill>
                  <a:schemeClr val="tx1"/>
                </a:solidFill>
                <a:effectLst/>
                <a:latin typeface="+mn-lt"/>
                <a:ea typeface="+mn-ea"/>
                <a:cs typeface="+mn-cs"/>
              </a:rPr>
              <a:t>programmes</a:t>
            </a:r>
            <a:r>
              <a:rPr lang="en-US" sz="1200" b="0" i="0" kern="1200">
                <a:solidFill>
                  <a:schemeClr val="tx1"/>
                </a:solidFill>
                <a:effectLst/>
                <a:latin typeface="+mn-lt"/>
                <a:ea typeface="+mn-ea"/>
                <a:cs typeface="+mn-cs"/>
              </a:rPr>
              <a:t> or automated systems, such as robots, may also be implemented, which is increasingly relevant in the logistics sector. For instance, robots can help to sort and dispatch parcels more quickly and accurately.</a:t>
            </a:r>
          </a:p>
          <a:p>
            <a:pPr fontAlgn="t"/>
            <a:r>
              <a:rPr lang="en-US" sz="1200" b="0" i="0" kern="1200">
                <a:solidFill>
                  <a:schemeClr val="tx1"/>
                </a:solidFill>
                <a:effectLst/>
                <a:latin typeface="+mn-lt"/>
                <a:ea typeface="+mn-ea"/>
                <a:cs typeface="+mn-cs"/>
              </a:rPr>
              <a:t>The project manager assumes a coordinating role between different working groups and departments. It is essential to ensure that projects run smoothly, remain on schedule and that budgets are used appropriately. If problems arise, quick solutions must be found.</a:t>
            </a:r>
          </a:p>
          <a:p>
            <a:pPr fontAlgn="t"/>
            <a:r>
              <a:rPr lang="en-US" sz="1200" b="0" i="0" kern="1200">
                <a:solidFill>
                  <a:schemeClr val="tx1"/>
                </a:solidFill>
                <a:effectLst/>
                <a:latin typeface="+mn-lt"/>
                <a:ea typeface="+mn-ea"/>
                <a:cs typeface="+mn-cs"/>
              </a:rPr>
              <a:t>In addition, the project manager regularly informs management and other departments about the current status and progress of projects. Once a project has been completed, reports and presentations are prepared to review how successfully everything has been implemented.</a:t>
            </a:r>
          </a:p>
          <a:p>
            <a:pPr algn="just"/>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a:t>Source: Bettina Kürschner (2024): Entwicklung eines digitalen Logistik-Berufsorientierungstests für Frauen, </a:t>
            </a:r>
            <a:r>
              <a:rPr lang="en-US" sz="1200" b="0" i="0" kern="1200">
                <a:solidFill>
                  <a:schemeClr val="tx1"/>
                </a:solidFill>
                <a:effectLst/>
                <a:latin typeface="+mn-lt"/>
                <a:ea typeface="+mn-ea"/>
                <a:cs typeface="+mn-cs"/>
              </a:rPr>
              <a:t>Master’s thesis at the University of Applied Sciences Upper Austria</a:t>
            </a:r>
            <a:endParaRPr lang="de-AT"/>
          </a:p>
          <a:p>
            <a:pPr algn="just"/>
            <a:endParaRPr lang="de-DE" sz="1200">
              <a:effectLst/>
              <a:latin typeface="Calibri" panose="020F0502020204030204" pitchFamily="34" charset="0"/>
              <a:ea typeface="DengXian" panose="02010600030101010101" pitchFamily="2" charset="-122"/>
              <a:cs typeface="Times New Roman" panose="02020603050405020304" pitchFamily="18" charset="0"/>
            </a:endParaRPr>
          </a:p>
          <a:p>
            <a:pPr fontAlgn="t"/>
            <a:r>
              <a:rPr lang="de-DE" sz="1200">
                <a:effectLst/>
                <a:latin typeface="Calibri" panose="020F0502020204030204" pitchFamily="34" charset="0"/>
                <a:ea typeface="DengXian" panose="02010600030101010101" pitchFamily="2" charset="-122"/>
                <a:cs typeface="Times New Roman" panose="02020603050405020304" pitchFamily="18" charset="0"/>
              </a:rPr>
              <a:t>Image: </a:t>
            </a:r>
            <a:r>
              <a:rPr lang="en-US" sz="1200" b="0" i="0" kern="1200">
                <a:solidFill>
                  <a:schemeClr val="tx1"/>
                </a:solidFill>
                <a:effectLst/>
                <a:latin typeface="+mn-lt"/>
                <a:ea typeface="+mn-ea"/>
                <a:cs typeface="+mn-cs"/>
              </a:rPr>
              <a:t>“Project manager modern logistics” (OpenAI’s ChatGPT language model, generated based on the prompt “Create a futuristic image on the topic of the future career ‘project manager modern logistics’” by the author Bettina Kürschner, 02.06.2024) </a:t>
            </a:r>
          </a:p>
        </p:txBody>
      </p:sp>
      <p:sp>
        <p:nvSpPr>
          <p:cNvPr id="4" name="Kopfzeilenplatzhalter 3">
            <a:extLst>
              <a:ext uri="{FF2B5EF4-FFF2-40B4-BE49-F238E27FC236}">
                <a16:creationId xmlns:a16="http://schemas.microsoft.com/office/drawing/2014/main" id="{478533EF-9870-C305-19BD-9481246AE81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BE80727-E360-136A-9572-32AA55FB1292}"/>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37346B1D-FA41-B8ED-F514-873B4A7AA10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854208C-7E1E-D3D6-A2B1-9A5F75BCC6E4}"/>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18855464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01.07.2026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23019813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hasCustomPrompt="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a:t>Karriere in der Logistik – Zukunft gestalten</a:t>
            </a:r>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635068" y="130408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877058" y="1304088"/>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Karriere in der Logistik – Zukunft gestalten</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Rechteck 1">
            <a:extLst>
              <a:ext uri="{FF2B5EF4-FFF2-40B4-BE49-F238E27FC236}">
                <a16:creationId xmlns:a16="http://schemas.microsoft.com/office/drawing/2014/main" id="{2D97DFB5-24BA-B380-03B7-884C2385BC45}"/>
              </a:ext>
            </a:extLst>
          </p:cNvPr>
          <p:cNvSpPr/>
          <p:nvPr userDrawn="1"/>
        </p:nvSpPr>
        <p:spPr>
          <a:xfrm>
            <a:off x="635068" y="3759607"/>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Karriere in der Logistik – Zukunft gestalten</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Karriere in der Logistik – Zukunft gestalten</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4" name="Fußzeilenplatzhalter 2">
            <a:extLst>
              <a:ext uri="{FF2B5EF4-FFF2-40B4-BE49-F238E27FC236}">
                <a16:creationId xmlns:a16="http://schemas.microsoft.com/office/drawing/2014/main" id="{090DD66F-9C20-2C36-696A-0C684DE584D5}"/>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2" name="Fußzeilenplatzhalter 2">
            <a:extLst>
              <a:ext uri="{FF2B5EF4-FFF2-40B4-BE49-F238E27FC236}">
                <a16:creationId xmlns:a16="http://schemas.microsoft.com/office/drawing/2014/main" id="{8EFBD6DD-A96A-353D-25C4-60A05E059778}"/>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Fußzeilenplatzhalter 2">
            <a:extLst>
              <a:ext uri="{FF2B5EF4-FFF2-40B4-BE49-F238E27FC236}">
                <a16:creationId xmlns:a16="http://schemas.microsoft.com/office/drawing/2014/main" id="{ABCC457F-47FE-0230-B68B-0B6084067F2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D2BA50C8-369F-9C9C-C0CF-B1C8F164A7E3}"/>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C33E0E64-D56C-DA18-BC99-D53B26BFDF8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Karriere in der Logistik – Zukunft gestalten</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rewway.at/en/teaching-materials/"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6.xml"/><Relationship Id="rId7" Type="http://schemas.openxmlformats.org/officeDocument/2006/relationships/image" Target="../media/image6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13.xml"/><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2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video" Target="https://www.youtube.com/embed/Rfunv6IhiiM?feature=oembed" TargetMode="External"/><Relationship Id="rId5" Type="http://schemas.openxmlformats.org/officeDocument/2006/relationships/hyperlink" Target="https://www.youtube.com/watch?v=Rfunv6IhiiM" TargetMode="Externa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video" Target="https://www.youtube.com/embed/fSvSOLrkTnM?feature=oembed" TargetMode="External"/><Relationship Id="rId5" Type="http://schemas.openxmlformats.org/officeDocument/2006/relationships/image" Target="../media/image15.jpeg"/><Relationship Id="rId4" Type="http://schemas.openxmlformats.org/officeDocument/2006/relationships/hyperlink" Target="https://www.youtube.com/watch?v=fSvSOLrkTn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31.xml"/><Relationship Id="rId1" Type="http://schemas.openxmlformats.org/officeDocument/2006/relationships/slideLayout" Target="../slideLayouts/slideLayout7.xml"/><Relationship Id="rId5" Type="http://schemas.openxmlformats.org/officeDocument/2006/relationships/hyperlink" Target="https://rewway.at/en/pages/workshops" TargetMode="External"/><Relationship Id="rId4" Type="http://schemas.openxmlformats.org/officeDocument/2006/relationships/hyperlink" Target="https://rewway.at/en/teaching-material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Teaching </a:t>
            </a:r>
            <a:r>
              <a:rPr lang="de-AT" err="1"/>
              <a:t>materials</a:t>
            </a:r>
            <a:endParaRPr lang="de-AT"/>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a:xfrm>
            <a:off x="838200" y="1488364"/>
            <a:ext cx="10467392" cy="2076252"/>
          </a:xfrm>
        </p:spPr>
        <p:txBody>
          <a:bodyPr/>
          <a:lstStyle/>
          <a:p>
            <a:r>
              <a:rPr lang="en-US">
                <a:cs typeface="Arial" panose="020B0604020202020204" pitchFamily="34" charset="0"/>
              </a:rPr>
              <a:t>Logistics in motion –</a:t>
            </a:r>
            <a:br>
              <a:rPr lang="en-US">
                <a:cs typeface="Arial" panose="020B0604020202020204" pitchFamily="34" charset="0"/>
              </a:rPr>
            </a:br>
            <a:r>
              <a:rPr lang="en-US">
                <a:cs typeface="Arial" panose="020B0604020202020204" pitchFamily="34" charset="0"/>
              </a:rPr>
              <a:t>Career paths of tomorrow</a:t>
            </a: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en-US"/>
              <a:t>How to work best with this teaching material</a:t>
            </a:r>
            <a:endParaRPr lang="de-AT"/>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a:xfrm>
            <a:off x="592538" y="1562100"/>
            <a:ext cx="10954420" cy="4614863"/>
          </a:xfrm>
        </p:spPr>
        <p:txBody>
          <a:bodyPr/>
          <a:lstStyle/>
          <a:p>
            <a:r>
              <a:rPr lang="de-AT" sz="2200">
                <a:solidFill>
                  <a:schemeClr val="tx2"/>
                </a:solidFill>
              </a:rPr>
              <a:t>Power Point: </a:t>
            </a:r>
            <a:r>
              <a:rPr lang="en-US" sz="2200"/>
              <a:t>The following PowerPoint presentation introduces the topic of job profiles and career opportunities in the logistics sector. Each slide contains speaker notes with explanations and source references. Activity slides are highlighted in yellow and include practical examples, exercises, videos and other interactive elements that have been specifically prepared for use in teaching</a:t>
            </a:r>
            <a:r>
              <a:rPr lang="de-AT" sz="2200"/>
              <a:t>.</a:t>
            </a:r>
          </a:p>
          <a:p>
            <a:r>
              <a:rPr lang="de-AT" sz="2200">
                <a:solidFill>
                  <a:schemeClr val="tx2"/>
                </a:solidFill>
              </a:rPr>
              <a:t>Videos and </a:t>
            </a:r>
            <a:r>
              <a:rPr lang="de-AT" sz="2200" err="1">
                <a:solidFill>
                  <a:schemeClr val="tx2"/>
                </a:solidFill>
              </a:rPr>
              <a:t>supplementary</a:t>
            </a:r>
            <a:r>
              <a:rPr lang="de-AT" sz="2200">
                <a:solidFill>
                  <a:schemeClr val="tx2"/>
                </a:solidFill>
              </a:rPr>
              <a:t> </a:t>
            </a:r>
            <a:r>
              <a:rPr lang="de-AT" sz="2200" err="1">
                <a:solidFill>
                  <a:schemeClr val="tx2"/>
                </a:solidFill>
              </a:rPr>
              <a:t>exercises</a:t>
            </a:r>
            <a:r>
              <a:rPr lang="de-AT" sz="2200">
                <a:solidFill>
                  <a:schemeClr val="tx2"/>
                </a:solidFill>
              </a:rPr>
              <a:t>: </a:t>
            </a:r>
            <a:r>
              <a:rPr lang="en-US" sz="2200"/>
              <a:t>Videos and exercises on the topic can be found within this presentation on the </a:t>
            </a:r>
            <a:r>
              <a:rPr lang="en-US" sz="2200" err="1"/>
              <a:t>colour</a:t>
            </a:r>
            <a:r>
              <a:rPr lang="en-US" sz="2200"/>
              <a:t>-highlighted activity slides as well as at</a:t>
            </a:r>
            <a:r>
              <a:rPr lang="de-AT" sz="2200"/>
              <a:t>: </a:t>
            </a:r>
            <a:r>
              <a:rPr lang="de-AT" sz="2200">
                <a:hlinkClick r:id="rId2"/>
              </a:rPr>
              <a:t>https://rewway.at/en/teaching-materials/</a:t>
            </a:r>
            <a:br>
              <a:rPr lang="de-AT" sz="2200"/>
            </a:br>
            <a:r>
              <a:rPr lang="en-US" sz="2200"/>
              <a:t>All teaching materials include a compact overview to support lesson planning: learning objectives, target groups, level of difficulty, methods and links to the curriculum</a:t>
            </a:r>
            <a:r>
              <a:rPr lang="de-AT" sz="2200"/>
              <a:t>.</a:t>
            </a:r>
          </a:p>
          <a:p>
            <a:r>
              <a:rPr lang="de-AT" sz="2200">
                <a:solidFill>
                  <a:schemeClr val="tx2"/>
                </a:solidFill>
              </a:rPr>
              <a:t>References:</a:t>
            </a:r>
            <a:r>
              <a:rPr lang="de-AT" sz="2200"/>
              <a:t> </a:t>
            </a:r>
            <a:r>
              <a:rPr lang="en-US" sz="2200"/>
              <a:t>The sources used for the presentation are available in the notes section of the individual slides</a:t>
            </a:r>
            <a:r>
              <a:rPr lang="de-AT" sz="2200"/>
              <a:t>.</a:t>
            </a:r>
          </a:p>
          <a:p>
            <a:endParaRPr lang="de-AT"/>
          </a:p>
        </p:txBody>
      </p:sp>
      <p:sp>
        <p:nvSpPr>
          <p:cNvPr id="4" name="Datumsplatzhalter 3">
            <a:extLst>
              <a:ext uri="{FF2B5EF4-FFF2-40B4-BE49-F238E27FC236}">
                <a16:creationId xmlns:a16="http://schemas.microsoft.com/office/drawing/2014/main" id="{D214CAD0-B5AC-10B9-AA9B-AD2714EE190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Slide</a:t>
            </a:r>
          </a:p>
        </p:txBody>
      </p:sp>
      <p:sp>
        <p:nvSpPr>
          <p:cNvPr id="9" name="Fußzeilenplatzhalter 2">
            <a:extLst>
              <a:ext uri="{FF2B5EF4-FFF2-40B4-BE49-F238E27FC236}">
                <a16:creationId xmlns:a16="http://schemas.microsoft.com/office/drawing/2014/main" id="{F8C65F85-1282-1C63-61E0-AEBA624227A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Career in logistics – shaping the future</a:t>
            </a:r>
            <a:endParaRPr lang="de-AT"/>
          </a:p>
        </p:txBody>
      </p:sp>
      <p:sp>
        <p:nvSpPr>
          <p:cNvPr id="6" name="Foliennummernplatzhalter 5">
            <a:extLst>
              <a:ext uri="{FF2B5EF4-FFF2-40B4-BE49-F238E27FC236}">
                <a16:creationId xmlns:a16="http://schemas.microsoft.com/office/drawing/2014/main" id="{423842EB-9A05-CB64-E212-391B1007CF1A}"/>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2</a:t>
            </a:fld>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en-US"/>
              <a:t>Learning objectives and target groups</a:t>
            </a:r>
            <a:endParaRPr lang="de-AT"/>
          </a:p>
        </p:txBody>
      </p:sp>
      <p:sp>
        <p:nvSpPr>
          <p:cNvPr id="3" name="Inhaltsplatzhalter 2">
            <a:extLst>
              <a:ext uri="{FF2B5EF4-FFF2-40B4-BE49-F238E27FC236}">
                <a16:creationId xmlns:a16="http://schemas.microsoft.com/office/drawing/2014/main" id="{1F959BDB-30E6-819F-8559-AB95A5C80D00}"/>
              </a:ext>
              <a:ext uri="{C183D7F6-B498-43B3-948B-1728B52AA6E4}">
                <adec:decorative xmlns:adec="http://schemas.microsoft.com/office/drawing/2017/decorative" val="1"/>
              </a:ext>
            </a:extLst>
          </p:cNvPr>
          <p:cNvSpPr>
            <a:spLocks noGrp="1"/>
          </p:cNvSpPr>
          <p:nvPr>
            <p:ph idx="1"/>
          </p:nvPr>
        </p:nvSpPr>
        <p:spPr>
          <a:xfrm>
            <a:off x="592538" y="1433016"/>
            <a:ext cx="10954420" cy="4743947"/>
          </a:xfrm>
        </p:spPr>
        <p:txBody>
          <a:bodyPr/>
          <a:lstStyle/>
          <a:p>
            <a:pPr marL="0" indent="0">
              <a:buNone/>
            </a:pPr>
            <a:r>
              <a:rPr lang="de-AT">
                <a:solidFill>
                  <a:schemeClr val="tx2"/>
                </a:solidFill>
              </a:rPr>
              <a:t>Learning </a:t>
            </a:r>
            <a:r>
              <a:rPr lang="de-AT" err="1">
                <a:solidFill>
                  <a:schemeClr val="tx2"/>
                </a:solidFill>
              </a:rPr>
              <a:t>objectives</a:t>
            </a:r>
            <a:r>
              <a:rPr lang="de-AT">
                <a:solidFill>
                  <a:schemeClr val="tx2"/>
                </a:solidFill>
              </a:rPr>
              <a:t>:</a:t>
            </a:r>
          </a:p>
          <a:p>
            <a:pPr marL="0" indent="0">
              <a:lnSpc>
                <a:spcPct val="100000"/>
              </a:lnSpc>
              <a:buNone/>
            </a:pPr>
            <a:r>
              <a:rPr lang="en-US"/>
              <a:t>Learners gain an overview of different career paths in logistics.</a:t>
            </a:r>
          </a:p>
          <a:p>
            <a:pPr marL="0" indent="0">
              <a:lnSpc>
                <a:spcPct val="100000"/>
              </a:lnSpc>
              <a:buNone/>
            </a:pPr>
            <a:r>
              <a:rPr lang="en-US"/>
              <a:t>Learners understand which educational pathways can lead to a career in logistics.</a:t>
            </a:r>
          </a:p>
          <a:p>
            <a:pPr marL="0" indent="0">
              <a:lnSpc>
                <a:spcPct val="100000"/>
              </a:lnSpc>
              <a:buNone/>
            </a:pPr>
            <a:r>
              <a:rPr lang="en-US"/>
              <a:t>Learners are able to </a:t>
            </a:r>
            <a:r>
              <a:rPr lang="en-US" err="1"/>
              <a:t>recognise</a:t>
            </a:r>
            <a:r>
              <a:rPr lang="en-US"/>
              <a:t>, explain and distinguish between different job profiles.</a:t>
            </a:r>
          </a:p>
          <a:p>
            <a:pPr marL="0" indent="0">
              <a:lnSpc>
                <a:spcPct val="100000"/>
              </a:lnSpc>
              <a:buNone/>
            </a:pPr>
            <a:r>
              <a:rPr lang="en-US"/>
              <a:t>Learners </a:t>
            </a:r>
            <a:r>
              <a:rPr lang="en-US" err="1"/>
              <a:t>recognise</a:t>
            </a:r>
            <a:r>
              <a:rPr lang="en-US"/>
              <a:t> which skills and competences are required for different job profiles and are able to assess, based on their own abilities and interests, which job profiles may be suitable for them.</a:t>
            </a:r>
          </a:p>
          <a:p>
            <a:pPr marL="0" indent="0">
              <a:lnSpc>
                <a:spcPct val="100000"/>
              </a:lnSpc>
              <a:buNone/>
            </a:pPr>
            <a:r>
              <a:rPr lang="en-US"/>
              <a:t>Learners gain insights into possible future job profiles in logistics and their tasks.</a:t>
            </a:r>
            <a:endParaRPr lang="de-AT"/>
          </a:p>
          <a:p>
            <a:pPr marL="0" indent="0">
              <a:buNone/>
            </a:pPr>
            <a:endParaRPr lang="de-AT">
              <a:solidFill>
                <a:schemeClr val="tx2"/>
              </a:solidFill>
            </a:endParaRPr>
          </a:p>
          <a:p>
            <a:pPr marL="0" indent="0">
              <a:buNone/>
            </a:pPr>
            <a:r>
              <a:rPr lang="de-AT">
                <a:solidFill>
                  <a:schemeClr val="tx2"/>
                </a:solidFill>
              </a:rPr>
              <a:t>Target </a:t>
            </a:r>
            <a:r>
              <a:rPr lang="de-AT" err="1">
                <a:solidFill>
                  <a:schemeClr val="tx2"/>
                </a:solidFill>
              </a:rPr>
              <a:t>groups</a:t>
            </a:r>
            <a:r>
              <a:rPr lang="de-AT">
                <a:solidFill>
                  <a:schemeClr val="tx2"/>
                </a:solidFill>
              </a:rPr>
              <a:t>:</a:t>
            </a:r>
          </a:p>
          <a:p>
            <a:pPr marL="0" indent="0">
              <a:buNone/>
            </a:pPr>
            <a:r>
              <a:rPr lang="en-US"/>
              <a:t>Pupils at lower secondary level</a:t>
            </a:r>
          </a:p>
          <a:p>
            <a:pPr marL="0" indent="0">
              <a:buNone/>
            </a:pPr>
            <a:r>
              <a:rPr lang="en-US"/>
              <a:t>Pupils at upper secondary level</a:t>
            </a:r>
          </a:p>
          <a:p>
            <a:pPr marL="0" indent="0">
              <a:buNone/>
            </a:pPr>
            <a:r>
              <a:rPr lang="en-US"/>
              <a:t>Vocational school students</a:t>
            </a:r>
            <a:br>
              <a:rPr lang="de-AT"/>
            </a:br>
            <a:endParaRPr lang="de-AT">
              <a:solidFill>
                <a:schemeClr val="tx2"/>
              </a:solidFill>
            </a:endParaRPr>
          </a:p>
        </p:txBody>
      </p:sp>
      <p:sp>
        <p:nvSpPr>
          <p:cNvPr id="4" name="Datumsplatzhalter 3">
            <a:extLst>
              <a:ext uri="{FF2B5EF4-FFF2-40B4-BE49-F238E27FC236}">
                <a16:creationId xmlns:a16="http://schemas.microsoft.com/office/drawing/2014/main" id="{4F44904E-94B9-F009-3FA9-F67C679FD3F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Slide</a:t>
            </a:r>
          </a:p>
        </p:txBody>
      </p:sp>
      <p:sp>
        <p:nvSpPr>
          <p:cNvPr id="6" name="Foliennummernplatzhalter 5">
            <a:extLst>
              <a:ext uri="{FF2B5EF4-FFF2-40B4-BE49-F238E27FC236}">
                <a16:creationId xmlns:a16="http://schemas.microsoft.com/office/drawing/2014/main" id="{1A0C25F0-CA47-8A39-9012-DA524DDC55F1}"/>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
        <p:nvSpPr>
          <p:cNvPr id="7" name="Fußzeilenplatzhalter 2">
            <a:extLst>
              <a:ext uri="{FF2B5EF4-FFF2-40B4-BE49-F238E27FC236}">
                <a16:creationId xmlns:a16="http://schemas.microsoft.com/office/drawing/2014/main" id="{B069BA6A-B5BD-A8D0-F6D9-F2AA0206FD5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Career in logistics – shaping the future</a:t>
            </a:r>
            <a:endParaRPr lang="de-AT"/>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86931D3-9826-C07F-E21B-5878DAE62CE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Slide</a:t>
            </a:r>
          </a:p>
        </p:txBody>
      </p:sp>
      <p:sp>
        <p:nvSpPr>
          <p:cNvPr id="4" name="Foliennummernplatzhalter 3">
            <a:extLst>
              <a:ext uri="{FF2B5EF4-FFF2-40B4-BE49-F238E27FC236}">
                <a16:creationId xmlns:a16="http://schemas.microsoft.com/office/drawing/2014/main" id="{B68550AE-097D-2469-B8E4-35E89A38223F}"/>
              </a:ext>
              <a:ext uri="{C183D7F6-B498-43B3-948B-1728B52AA6E4}">
                <adec:decorative xmlns:adec="http://schemas.microsoft.com/office/drawing/2017/decorative" val="1"/>
              </a:ext>
            </a:extLst>
          </p:cNvPr>
          <p:cNvSpPr>
            <a:spLocks noGrp="1"/>
          </p:cNvSpPr>
          <p:nvPr>
            <p:ph type="sldNum" sz="quarter" idx="12"/>
          </p:nvPr>
        </p:nvSpPr>
        <p:spPr/>
        <p:txBody>
          <a:bodyPr/>
          <a:lstStyle/>
          <a:p>
            <a:fld id="{0AF89F37-6AD9-4F74-BC17-19E39A25D257}" type="slidenum">
              <a:rPr lang="de-AT" smtClean="0"/>
              <a:pPr/>
              <a:t>4</a:t>
            </a:fld>
            <a:endParaRPr lang="de-AT"/>
          </a:p>
        </p:txBody>
      </p:sp>
      <p:sp>
        <p:nvSpPr>
          <p:cNvPr id="5" name="Titel 4">
            <a:extLst>
              <a:ext uri="{FF2B5EF4-FFF2-40B4-BE49-F238E27FC236}">
                <a16:creationId xmlns:a16="http://schemas.microsoft.com/office/drawing/2014/main" id="{D77A4CC7-DCC5-A93A-2AD0-AAC8289ECCF4}"/>
              </a:ext>
            </a:extLst>
          </p:cNvPr>
          <p:cNvSpPr>
            <a:spLocks noGrp="1"/>
          </p:cNvSpPr>
          <p:nvPr>
            <p:ph type="title"/>
          </p:nvPr>
        </p:nvSpPr>
        <p:spPr/>
        <p:txBody>
          <a:bodyPr/>
          <a:lstStyle/>
          <a:p>
            <a:r>
              <a:rPr lang="en-US"/>
              <a:t>Have you ever asked yourself…?</a:t>
            </a:r>
            <a:endParaRPr lang="de-AT"/>
          </a:p>
        </p:txBody>
      </p:sp>
      <p:sp>
        <p:nvSpPr>
          <p:cNvPr id="7" name="Inhaltsplatzhalter 2">
            <a:extLst>
              <a:ext uri="{FF2B5EF4-FFF2-40B4-BE49-F238E27FC236}">
                <a16:creationId xmlns:a16="http://schemas.microsoft.com/office/drawing/2014/main" id="{C1E650DA-57A0-2CDD-A208-DD316BE8A347}"/>
              </a:ext>
            </a:extLst>
          </p:cNvPr>
          <p:cNvSpPr>
            <a:spLocks noGrp="1"/>
          </p:cNvSpPr>
          <p:nvPr>
            <p:ph idx="1"/>
          </p:nvPr>
        </p:nvSpPr>
        <p:spPr>
          <a:xfrm>
            <a:off x="635070" y="1433016"/>
            <a:ext cx="10911888" cy="4743947"/>
          </a:xfrm>
        </p:spPr>
        <p:txBody>
          <a:bodyPr/>
          <a:lstStyle/>
          <a:p>
            <a:pPr marL="0" lvl="0" indent="0">
              <a:buNone/>
            </a:pPr>
            <a:endParaRPr lang="de-AT" sz="2800"/>
          </a:p>
          <a:p>
            <a:pPr marL="0" lvl="0" indent="0">
              <a:buNone/>
            </a:pPr>
            <a:r>
              <a:rPr lang="de-AT" sz="2800"/>
              <a:t>… </a:t>
            </a:r>
            <a:r>
              <a:rPr lang="de-AT" sz="2800" err="1"/>
              <a:t>what</a:t>
            </a:r>
            <a:r>
              <a:rPr lang="de-AT" sz="2800"/>
              <a:t> </a:t>
            </a:r>
            <a:r>
              <a:rPr lang="de-AT" sz="2800" err="1"/>
              <a:t>logistics</a:t>
            </a:r>
            <a:r>
              <a:rPr lang="de-AT" sz="2800"/>
              <a:t> </a:t>
            </a:r>
            <a:r>
              <a:rPr lang="de-AT" sz="2800" err="1"/>
              <a:t>actually</a:t>
            </a:r>
            <a:r>
              <a:rPr lang="de-AT" sz="2800"/>
              <a:t> </a:t>
            </a:r>
            <a:r>
              <a:rPr lang="de-AT" sz="2800" err="1"/>
              <a:t>is</a:t>
            </a:r>
            <a:r>
              <a:rPr lang="de-AT" sz="2800"/>
              <a:t>?</a:t>
            </a:r>
          </a:p>
          <a:p>
            <a:pPr marL="0" lvl="0" indent="0">
              <a:buNone/>
            </a:pPr>
            <a:endParaRPr lang="de-AT" sz="2800"/>
          </a:p>
          <a:p>
            <a:pPr marL="0" lvl="0" indent="0">
              <a:buNone/>
            </a:pPr>
            <a:r>
              <a:rPr lang="de-AT" sz="2800"/>
              <a:t>…</a:t>
            </a:r>
            <a:r>
              <a:rPr lang="en-US" sz="2800"/>
              <a:t>which areas you can work in within logistics</a:t>
            </a:r>
            <a:r>
              <a:rPr lang="de-AT" sz="2800"/>
              <a:t>?</a:t>
            </a:r>
          </a:p>
          <a:p>
            <a:pPr marL="0" lvl="0" indent="0">
              <a:buNone/>
            </a:pPr>
            <a:endParaRPr lang="de-AT" sz="2800"/>
          </a:p>
          <a:p>
            <a:pPr marL="0" lvl="0" indent="0">
              <a:buNone/>
            </a:pPr>
            <a:r>
              <a:rPr lang="de-AT" sz="2800"/>
              <a:t>…</a:t>
            </a:r>
            <a:r>
              <a:rPr lang="en-US" sz="2800"/>
              <a:t>what kind of job in the field of logistics would interest you</a:t>
            </a:r>
            <a:r>
              <a:rPr lang="de-AT" sz="2800"/>
              <a:t>?</a:t>
            </a:r>
          </a:p>
        </p:txBody>
      </p:sp>
      <p:sp>
        <p:nvSpPr>
          <p:cNvPr id="3" name="Fußzeilenplatzhalter 2">
            <a:extLst>
              <a:ext uri="{FF2B5EF4-FFF2-40B4-BE49-F238E27FC236}">
                <a16:creationId xmlns:a16="http://schemas.microsoft.com/office/drawing/2014/main" id="{97009B8C-F472-5596-7540-31CFB140B9C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Career in logistics – shaping the future</a:t>
            </a:r>
            <a:endParaRPr lang="de-AT"/>
          </a:p>
        </p:txBody>
      </p:sp>
    </p:spTree>
    <p:extLst>
      <p:ext uri="{BB962C8B-B14F-4D97-AF65-F5344CB8AC3E}">
        <p14:creationId xmlns:p14="http://schemas.microsoft.com/office/powerpoint/2010/main" val="38792225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Slide</a:t>
            </a:r>
          </a:p>
        </p:txBody>
      </p:sp>
      <mc:AlternateContent xmlns:mc="http://schemas.openxmlformats.org/markup-compatibility/2006" xmlns:psez="http://schemas.microsoft.com/office/powerpoint/2016/sectionzoom">
        <mc:Choice Requires="psez">
          <p:graphicFrame>
            <p:nvGraphicFramePr>
              <p:cNvPr id="5" name="Abschnittszoom 4" descr="Verkehrsträger">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3093558383"/>
                  </p:ext>
                </p:extLst>
              </p:nvPr>
            </p:nvGraphicFramePr>
            <p:xfrm>
              <a:off x="723399" y="138128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descr="Verkehrsträger">
                <a:hlinkClick r:id="rId3"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4"/>
              <a:stretch>
                <a:fillRect/>
              </a:stretch>
            </p:blipFill>
            <p:spPr>
              <a:xfrm>
                <a:off x="723399" y="138128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Nachhaltiger Güterverkehr">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579405017"/>
                  </p:ext>
                </p:extLst>
              </p:nvPr>
            </p:nvGraphicFramePr>
            <p:xfrm>
              <a:off x="4973902" y="1381286"/>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Nachhaltiger Güterverkehr">
                <a:hlinkClick r:id="rId6"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7"/>
              <a:stretch>
                <a:fillRect/>
              </a:stretch>
            </p:blipFill>
            <p:spPr>
              <a:xfrm>
                <a:off x="4973902" y="1381286"/>
                <a:ext cx="3898213" cy="2192745"/>
              </a:xfrm>
              <a:prstGeom prst="rect">
                <a:avLst/>
              </a:prstGeom>
              <a:ln w="3175">
                <a:solidFill>
                  <a:prstClr val="ltGray"/>
                </a:solidFill>
              </a:ln>
            </p:spPr>
          </p:pic>
        </mc:Fallback>
      </mc:AlternateContent>
      <p:sp>
        <p:nvSpPr>
          <p:cNvPr id="3" name="Foliennummernplatzhalter 2">
            <a:extLst>
              <a:ext uri="{FF2B5EF4-FFF2-40B4-BE49-F238E27FC236}">
                <a16:creationId xmlns:a16="http://schemas.microsoft.com/office/drawing/2014/main" id="{A768DD9B-0175-4E35-8BF1-BD488CE5D9FF}"/>
              </a:ext>
              <a:ext uri="{C183D7F6-B498-43B3-948B-1728B52AA6E4}">
                <adec:decorative xmlns:adec="http://schemas.microsoft.com/office/drawing/2017/decorative" val="0"/>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5</a:t>
            </a:fld>
            <a:endParaRPr lang="de-AT"/>
          </a:p>
        </p:txBody>
      </p:sp>
      <p:sp>
        <p:nvSpPr>
          <p:cNvPr id="7" name="Fußzeilenplatzhalter 5">
            <a:extLst>
              <a:ext uri="{FF2B5EF4-FFF2-40B4-BE49-F238E27FC236}">
                <a16:creationId xmlns:a16="http://schemas.microsoft.com/office/drawing/2014/main" id="{8A269C97-6D62-2E88-DD45-9223E0B24063}"/>
              </a:ext>
            </a:extLst>
          </p:cNvPr>
          <p:cNvSpPr>
            <a:spLocks noGrp="1"/>
          </p:cNvSpPr>
          <p:nvPr>
            <p:ph type="ftr" sz="quarter" idx="11"/>
          </p:nvPr>
        </p:nvSpPr>
        <p:spPr>
          <a:xfrm>
            <a:off x="635069" y="272194"/>
            <a:ext cx="7109715" cy="365125"/>
          </a:xfrm>
        </p:spPr>
        <p:txBody>
          <a:bodyPr/>
          <a:lstStyle/>
          <a:p>
            <a:r>
              <a:rPr lang="en-US">
                <a:cs typeface="Arial" panose="020B0604020202020204" pitchFamily="34" charset="0"/>
              </a:rPr>
              <a:t>Career in logistics – shaping the future</a:t>
            </a:r>
            <a:endParaRPr lang="de-AT"/>
          </a:p>
        </p:txBody>
      </p:sp>
      <mc:AlternateContent xmlns:mc="http://schemas.openxmlformats.org/markup-compatibility/2006" xmlns:pslz="http://schemas.microsoft.com/office/powerpoint/2016/slidezoom">
        <mc:Choice Requires="pslz">
          <p:graphicFrame>
            <p:nvGraphicFramePr>
              <p:cNvPr id="4" name="Folienzoom 3">
                <a:extLst>
                  <a:ext uri="{FF2B5EF4-FFF2-40B4-BE49-F238E27FC236}">
                    <a16:creationId xmlns:a16="http://schemas.microsoft.com/office/drawing/2014/main" id="{33BE77E5-81A3-4789-CB01-20EE3D885FDF}"/>
                  </a:ext>
                </a:extLst>
              </p:cNvPr>
              <p:cNvGraphicFramePr>
                <a:graphicFrameLocks noChangeAspect="1"/>
              </p:cNvGraphicFramePr>
              <p:nvPr>
                <p:extLst>
                  <p:ext uri="{D42A27DB-BD31-4B8C-83A1-F6EECF244321}">
                    <p14:modId xmlns:p14="http://schemas.microsoft.com/office/powerpoint/2010/main" val="1644681812"/>
                  </p:ext>
                </p:extLst>
              </p:nvPr>
            </p:nvGraphicFramePr>
            <p:xfrm>
              <a:off x="723399" y="3848099"/>
              <a:ext cx="3898213" cy="2192745"/>
            </p:xfrm>
            <a:graphic>
              <a:graphicData uri="http://schemas.microsoft.com/office/powerpoint/2016/slidezoom">
                <pslz:sldZm>
                  <pslz:sldZmObj sldId="2375" cId="2722309081">
                    <pslz:zmPr id="{42AB3CF1-9016-4D42-993D-B0C91C406BFC}" returnToParent="0" transitionDur="1000">
                      <p166:blipFill xmlns:p166="http://schemas.microsoft.com/office/powerpoint/2016/6/main">
                        <a:blip r:embed="rId8"/>
                        <a:stretch>
                          <a:fillRect/>
                        </a:stretch>
                      </p166:blipFill>
                      <p166:spPr xmlns:p166="http://schemas.microsoft.com/office/powerpoint/2016/6/main">
                        <a:xfrm>
                          <a:off x="0" y="0"/>
                          <a:ext cx="3898213" cy="2192745"/>
                        </a:xfrm>
                        <a:prstGeom prst="rect">
                          <a:avLst/>
                        </a:prstGeom>
                        <a:ln w="3175">
                          <a:solidFill>
                            <a:prstClr val="ltGray"/>
                          </a:solidFill>
                        </a:ln>
                      </p166:spPr>
                    </pslz:zmPr>
                  </pslz:sldZmObj>
                </pslz:sldZm>
              </a:graphicData>
            </a:graphic>
          </p:graphicFrame>
        </mc:Choice>
        <mc:Fallback xmlns="">
          <p:pic>
            <p:nvPicPr>
              <p:cNvPr id="4" name="Folienzoom 3">
                <a:hlinkClick r:id="rId9" action="ppaction://hlinksldjump"/>
                <a:extLst>
                  <a:ext uri="{FF2B5EF4-FFF2-40B4-BE49-F238E27FC236}">
                    <a16:creationId xmlns:a16="http://schemas.microsoft.com/office/drawing/2014/main" id="{33BE77E5-81A3-4789-CB01-20EE3D885FDF}"/>
                  </a:ext>
                </a:extLst>
              </p:cNvPr>
              <p:cNvPicPr>
                <a:picLocks noGrp="1" noRot="1" noChangeAspect="1" noMove="1" noResize="1" noEditPoints="1" noAdjustHandles="1" noChangeArrowheads="1" noChangeShapeType="1"/>
              </p:cNvPicPr>
              <p:nvPr/>
            </p:nvPicPr>
            <p:blipFill>
              <a:blip r:embed="rId10"/>
              <a:stretch>
                <a:fillRect/>
              </a:stretch>
            </p:blipFill>
            <p:spPr>
              <a:xfrm>
                <a:off x="723399" y="3848099"/>
                <a:ext cx="3898213" cy="2192745"/>
              </a:xfrm>
              <a:prstGeom prst="rect">
                <a:avLst/>
              </a:prstGeom>
              <a:ln w="3175">
                <a:solidFill>
                  <a:prstClr val="ltGray"/>
                </a:solidFill>
              </a:ln>
            </p:spPr>
          </p:pic>
        </mc:Fallback>
      </mc:AlternateContent>
    </p:spTree>
    <p:extLst>
      <p:ext uri="{BB962C8B-B14F-4D97-AF65-F5344CB8AC3E}">
        <p14:creationId xmlns:p14="http://schemas.microsoft.com/office/powerpoint/2010/main" val="33642597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1</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Jobs in </a:t>
            </a:r>
            <a:r>
              <a:rPr lang="de-AT" err="1"/>
              <a:t>logistics</a:t>
            </a: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E9D8ACF-4506-3982-97C6-C013931F55E4}"/>
              </a:ext>
            </a:extLst>
          </p:cNvPr>
          <p:cNvSpPr>
            <a:spLocks noGrp="1"/>
          </p:cNvSpPr>
          <p:nvPr>
            <p:ph type="title"/>
          </p:nvPr>
        </p:nvSpPr>
        <p:spPr/>
        <p:txBody>
          <a:bodyPr>
            <a:normAutofit/>
          </a:bodyPr>
          <a:lstStyle/>
          <a:p>
            <a:r>
              <a:rPr lang="en-US" sz="3000"/>
              <a:t>Job profiles in logistics (selection)</a:t>
            </a:r>
            <a:endParaRPr lang="de-AT" sz="3000"/>
          </a:p>
        </p:txBody>
      </p:sp>
      <p:sp>
        <p:nvSpPr>
          <p:cNvPr id="3" name="Inhaltsplatzhalter 2">
            <a:extLst>
              <a:ext uri="{FF2B5EF4-FFF2-40B4-BE49-F238E27FC236}">
                <a16:creationId xmlns:a16="http://schemas.microsoft.com/office/drawing/2014/main" id="{4363A1F4-3061-1934-34F5-3E412ACEE2EC}"/>
              </a:ext>
            </a:extLst>
          </p:cNvPr>
          <p:cNvSpPr>
            <a:spLocks noGrp="1"/>
          </p:cNvSpPr>
          <p:nvPr>
            <p:ph idx="1"/>
          </p:nvPr>
        </p:nvSpPr>
        <p:spPr>
          <a:xfrm>
            <a:off x="635069" y="1866622"/>
            <a:ext cx="10954420" cy="4351338"/>
          </a:xfrm>
        </p:spPr>
        <p:txBody>
          <a:bodyPr>
            <a:normAutofit/>
          </a:bodyPr>
          <a:lstStyle/>
          <a:p>
            <a:r>
              <a:rPr lang="en-US"/>
              <a:t>Operations logistics clerk</a:t>
            </a:r>
          </a:p>
          <a:p>
            <a:r>
              <a:rPr lang="en-US"/>
              <a:t>Buyer</a:t>
            </a:r>
          </a:p>
          <a:p>
            <a:r>
              <a:rPr lang="en-US"/>
              <a:t>Wholesale and foreign trade management clerk</a:t>
            </a:r>
          </a:p>
          <a:p>
            <a:r>
              <a:rPr lang="en-US"/>
              <a:t>Industrial clerk</a:t>
            </a:r>
          </a:p>
          <a:p>
            <a:r>
              <a:rPr lang="en-US"/>
              <a:t>Freight forwarding and logistics services clerk</a:t>
            </a:r>
          </a:p>
          <a:p>
            <a:r>
              <a:rPr lang="en-US"/>
              <a:t>Logistics manager</a:t>
            </a:r>
          </a:p>
          <a:p>
            <a:r>
              <a:rPr lang="en-US"/>
              <a:t>Supply chain manager</a:t>
            </a:r>
            <a:endParaRPr lang="de-AT"/>
          </a:p>
          <a:p>
            <a:endParaRPr lang="de-AT"/>
          </a:p>
        </p:txBody>
      </p:sp>
      <p:sp>
        <p:nvSpPr>
          <p:cNvPr id="8" name="Inhaltsplatzhalter 2">
            <a:extLst>
              <a:ext uri="{FF2B5EF4-FFF2-40B4-BE49-F238E27FC236}">
                <a16:creationId xmlns:a16="http://schemas.microsoft.com/office/drawing/2014/main" id="{B6213906-B67E-3F83-4ACB-64A7BABAC43F}"/>
              </a:ext>
            </a:extLst>
          </p:cNvPr>
          <p:cNvSpPr txBox="1">
            <a:spLocks/>
          </p:cNvSpPr>
          <p:nvPr/>
        </p:nvSpPr>
        <p:spPr>
          <a:xfrm>
            <a:off x="6096000" y="1847284"/>
            <a:ext cx="5257800" cy="391140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4"/>
              </a:buClr>
              <a:buFont typeface="Wingdings" panose="05000000000000000000" pitchFamily="2" charset="2"/>
              <a:buChar char="§"/>
              <a:defRPr sz="2000" kern="1200">
                <a:solidFill>
                  <a:schemeClr val="tx1"/>
                </a:solidFill>
                <a:latin typeface="Mangal Pro" panose="00000500000000000000" pitchFamily="2" charset="0"/>
                <a:ea typeface="+mn-ea"/>
                <a:cs typeface="Mangal Pro" panose="00000500000000000000" pitchFamily="2" charset="0"/>
              </a:defRPr>
            </a:lvl1pPr>
            <a:lvl2pPr marL="685800" indent="-228600" algn="l" defTabSz="914400" rtl="0" eaLnBrk="1" latinLnBrk="0" hangingPunct="1">
              <a:lnSpc>
                <a:spcPct val="90000"/>
              </a:lnSpc>
              <a:spcBef>
                <a:spcPts val="500"/>
              </a:spcBef>
              <a:buClr>
                <a:schemeClr val="accent4"/>
              </a:buClr>
              <a:buFont typeface="Wingdings" panose="05000000000000000000" pitchFamily="2" charset="2"/>
              <a:buChar char="§"/>
              <a:defRPr sz="1800" kern="1200">
                <a:solidFill>
                  <a:schemeClr val="tx1"/>
                </a:solidFill>
                <a:latin typeface="Mangal Pro" panose="00000500000000000000" pitchFamily="2" charset="0"/>
                <a:ea typeface="+mn-ea"/>
                <a:cs typeface="Mangal Pro" panose="00000500000000000000" pitchFamily="2" charset="0"/>
              </a:defRPr>
            </a:lvl2pPr>
            <a:lvl3pPr marL="1143000" indent="-228600" algn="l" defTabSz="914400" rtl="0" eaLnBrk="1" latinLnBrk="0" hangingPunct="1">
              <a:lnSpc>
                <a:spcPct val="90000"/>
              </a:lnSpc>
              <a:spcBef>
                <a:spcPts val="500"/>
              </a:spcBef>
              <a:buClr>
                <a:schemeClr val="accent4"/>
              </a:buClr>
              <a:buFont typeface="Wingdings" panose="05000000000000000000" pitchFamily="2" charset="2"/>
              <a:buChar char="§"/>
              <a:defRPr sz="1600" kern="1200">
                <a:solidFill>
                  <a:schemeClr val="tx1"/>
                </a:solidFill>
                <a:latin typeface="Mangal Pro" panose="00000500000000000000" pitchFamily="2" charset="0"/>
                <a:ea typeface="+mn-ea"/>
                <a:cs typeface="Mangal Pro" panose="00000500000000000000" pitchFamily="2" charset="0"/>
              </a:defRPr>
            </a:lvl3pPr>
            <a:lvl4pPr marL="1600200" indent="-228600" algn="l" defTabSz="914400" rtl="0" eaLnBrk="1" latinLnBrk="0" hangingPunct="1">
              <a:lnSpc>
                <a:spcPct val="90000"/>
              </a:lnSpc>
              <a:spcBef>
                <a:spcPts val="500"/>
              </a:spcBef>
              <a:buClr>
                <a:schemeClr val="accent4"/>
              </a:buClr>
              <a:buFont typeface="Wingdings" panose="05000000000000000000" pitchFamily="2" charset="2"/>
              <a:buChar char="§"/>
              <a:defRPr sz="1400" kern="1200">
                <a:solidFill>
                  <a:schemeClr val="tx1"/>
                </a:solidFill>
                <a:latin typeface="Mangal Pro" panose="00000500000000000000" pitchFamily="2" charset="0"/>
                <a:ea typeface="+mn-ea"/>
                <a:cs typeface="Mangal Pro" panose="00000500000000000000" pitchFamily="2" charset="0"/>
              </a:defRPr>
            </a:lvl4pPr>
            <a:lvl5pPr marL="2057400" indent="-228600" algn="l" defTabSz="914400" rtl="0" eaLnBrk="1" latinLnBrk="0" hangingPunct="1">
              <a:lnSpc>
                <a:spcPct val="90000"/>
              </a:lnSpc>
              <a:spcBef>
                <a:spcPts val="500"/>
              </a:spcBef>
              <a:buClr>
                <a:schemeClr val="accent4"/>
              </a:buClr>
              <a:buFont typeface="Wingdings" panose="05000000000000000000" pitchFamily="2" charset="2"/>
              <a:buChar char="§"/>
              <a:defRPr sz="1200" kern="1200">
                <a:solidFill>
                  <a:schemeClr val="tx1"/>
                </a:solidFill>
                <a:latin typeface="Mangal Pro" panose="00000500000000000000" pitchFamily="2" charset="0"/>
                <a:ea typeface="+mn-ea"/>
                <a:cs typeface="Mangal Pro"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GB" sz="1800" noProof="0">
                <a:latin typeface="+mn-lt"/>
                <a:cs typeface="+mn-cs"/>
              </a:rPr>
              <a:t>Transport manager</a:t>
            </a:r>
          </a:p>
          <a:p>
            <a:pPr>
              <a:buFont typeface="Arial" panose="020B0604020202020204" pitchFamily="34" charset="0"/>
              <a:buChar char="•"/>
            </a:pPr>
            <a:r>
              <a:rPr lang="en-GB" sz="1800" noProof="0">
                <a:latin typeface="+mn-lt"/>
                <a:cs typeface="+mn-cs"/>
              </a:rPr>
              <a:t>Professional driver</a:t>
            </a:r>
          </a:p>
          <a:p>
            <a:pPr>
              <a:buFont typeface="Arial" panose="020B0604020202020204" pitchFamily="34" charset="0"/>
              <a:buChar char="•"/>
            </a:pPr>
            <a:r>
              <a:rPr lang="en-GB" sz="1800" noProof="0">
                <a:latin typeface="+mn-lt"/>
                <a:cs typeface="+mn-cs"/>
              </a:rPr>
              <a:t>Inland waterway skipper</a:t>
            </a:r>
          </a:p>
          <a:p>
            <a:pPr>
              <a:buFont typeface="Arial" panose="020B0604020202020204" pitchFamily="34" charset="0"/>
              <a:buChar char="•"/>
            </a:pPr>
            <a:r>
              <a:rPr lang="en-GB" sz="1800" noProof="0">
                <a:latin typeface="+mn-lt"/>
                <a:cs typeface="+mn-cs"/>
              </a:rPr>
              <a:t>E-commerce logistics manager</a:t>
            </a:r>
          </a:p>
          <a:p>
            <a:pPr>
              <a:buFont typeface="Arial" panose="020B0604020202020204" pitchFamily="34" charset="0"/>
              <a:buChar char="•"/>
            </a:pPr>
            <a:r>
              <a:rPr lang="en-GB" sz="1800" noProof="0">
                <a:latin typeface="+mn-lt"/>
                <a:cs typeface="+mn-cs"/>
              </a:rPr>
              <a:t>Strategic logistics management</a:t>
            </a:r>
          </a:p>
          <a:p>
            <a:pPr>
              <a:buFont typeface="Arial" panose="020B0604020202020204" pitchFamily="34" charset="0"/>
              <a:buChar char="•"/>
            </a:pPr>
            <a:r>
              <a:rPr lang="en-GB" sz="1800" noProof="0">
                <a:latin typeface="+mn-lt"/>
                <a:cs typeface="+mn-cs"/>
              </a:rPr>
              <a:t>International logistics management</a:t>
            </a:r>
          </a:p>
          <a:p>
            <a:pPr>
              <a:buFont typeface="Arial" panose="020B0604020202020204" pitchFamily="34" charset="0"/>
              <a:buChar char="•"/>
            </a:pPr>
            <a:r>
              <a:rPr lang="en-GB" sz="1800" noProof="0">
                <a:latin typeface="+mn-lt"/>
                <a:cs typeface="+mn-cs"/>
              </a:rPr>
              <a:t>Logistics controlling, digital logistics, process management</a:t>
            </a:r>
          </a:p>
          <a:p>
            <a:pPr marL="0" indent="0">
              <a:buNone/>
            </a:pPr>
            <a:endParaRPr lang="en-GB" sz="1800" noProof="0">
              <a:latin typeface="+mn-lt"/>
              <a:cs typeface="+mn-cs"/>
            </a:endParaRPr>
          </a:p>
          <a:p>
            <a:pPr>
              <a:buFont typeface="Arial" panose="020B0604020202020204" pitchFamily="34" charset="0"/>
              <a:buChar char="•"/>
            </a:pPr>
            <a:r>
              <a:rPr lang="en-GB" sz="1800" noProof="0">
                <a:latin typeface="+mn-lt"/>
                <a:cs typeface="+mn-cs"/>
              </a:rPr>
              <a:t>And many more…</a:t>
            </a:r>
          </a:p>
        </p:txBody>
      </p:sp>
      <p:sp>
        <p:nvSpPr>
          <p:cNvPr id="4" name="Fußzeilenplatzhalter 5">
            <a:extLst>
              <a:ext uri="{FF2B5EF4-FFF2-40B4-BE49-F238E27FC236}">
                <a16:creationId xmlns:a16="http://schemas.microsoft.com/office/drawing/2014/main" id="{F7F144D5-F880-AB65-972F-F677A93A9C02}"/>
              </a:ext>
            </a:extLst>
          </p:cNvPr>
          <p:cNvSpPr>
            <a:spLocks noGrp="1"/>
          </p:cNvSpPr>
          <p:nvPr>
            <p:ph type="ftr" sz="quarter" idx="11"/>
          </p:nvPr>
        </p:nvSpPr>
        <p:spPr>
          <a:xfrm>
            <a:off x="635069" y="272194"/>
            <a:ext cx="7109715" cy="365125"/>
          </a:xfrm>
        </p:spPr>
        <p:txBody>
          <a:bodyPr/>
          <a:lstStyle/>
          <a:p>
            <a:r>
              <a:rPr lang="en-US">
                <a:cs typeface="Arial" panose="020B0604020202020204" pitchFamily="34" charset="0"/>
              </a:rPr>
              <a:t>Career in logistics – shaping the future</a:t>
            </a:r>
            <a:endParaRPr lang="de-AT"/>
          </a:p>
        </p:txBody>
      </p:sp>
    </p:spTree>
    <p:extLst>
      <p:ext uri="{BB962C8B-B14F-4D97-AF65-F5344CB8AC3E}">
        <p14:creationId xmlns:p14="http://schemas.microsoft.com/office/powerpoint/2010/main" val="792455950"/>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2C165-DE72-DF4A-1A70-36BE64608731}"/>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4C3E2BA7-1B2F-159E-D494-A88B80238C30}"/>
              </a:ext>
            </a:extLst>
          </p:cNvPr>
          <p:cNvSpPr>
            <a:spLocks noGrp="1"/>
          </p:cNvSpPr>
          <p:nvPr>
            <p:ph type="title"/>
          </p:nvPr>
        </p:nvSpPr>
        <p:spPr/>
        <p:txBody>
          <a:bodyPr/>
          <a:lstStyle/>
          <a:p>
            <a:r>
              <a:rPr lang="en-US"/>
              <a:t>Many pathways lead into logistics</a:t>
            </a:r>
            <a:endParaRPr lang="de-AT"/>
          </a:p>
        </p:txBody>
      </p:sp>
      <p:sp>
        <p:nvSpPr>
          <p:cNvPr id="5" name="Inhaltsplatzhalter 4">
            <a:extLst>
              <a:ext uri="{FF2B5EF4-FFF2-40B4-BE49-F238E27FC236}">
                <a16:creationId xmlns:a16="http://schemas.microsoft.com/office/drawing/2014/main" id="{625EE31F-212D-BEF5-5BEF-D6E697A27183}"/>
              </a:ext>
            </a:extLst>
          </p:cNvPr>
          <p:cNvSpPr>
            <a:spLocks noGrp="1"/>
          </p:cNvSpPr>
          <p:nvPr>
            <p:ph idx="1"/>
          </p:nvPr>
        </p:nvSpPr>
        <p:spPr>
          <a:xfrm>
            <a:off x="592538" y="1583871"/>
            <a:ext cx="10954420" cy="4593092"/>
          </a:xfrm>
        </p:spPr>
        <p:txBody>
          <a:bodyPr/>
          <a:lstStyle/>
          <a:p>
            <a:endParaRPr lang="de-AT"/>
          </a:p>
          <a:p>
            <a:pPr marL="0" indent="0">
              <a:buNone/>
            </a:pPr>
            <a:r>
              <a:rPr lang="en-US"/>
              <a:t>Logistics training offers good job prospects because</a:t>
            </a:r>
            <a:r>
              <a:rPr lang="de-AT"/>
              <a:t>:</a:t>
            </a:r>
          </a:p>
          <a:p>
            <a:pPr lvl="1"/>
            <a:r>
              <a:rPr lang="en-US"/>
              <a:t>the sector is continuously growing</a:t>
            </a:r>
          </a:p>
          <a:p>
            <a:pPr lvl="1"/>
            <a:r>
              <a:rPr lang="en-US"/>
              <a:t>companies are looking for qualified professionals</a:t>
            </a:r>
          </a:p>
          <a:p>
            <a:pPr lvl="1"/>
            <a:r>
              <a:rPr lang="en-US"/>
              <a:t>logistics is needed in almost all sectors of the economy</a:t>
            </a:r>
          </a:p>
          <a:p>
            <a:pPr lvl="1"/>
            <a:r>
              <a:rPr lang="en-US"/>
              <a:t>there are international career opportunities</a:t>
            </a:r>
          </a:p>
          <a:p>
            <a:pPr marL="457200" lvl="1" indent="0">
              <a:buNone/>
            </a:pPr>
            <a:endParaRPr lang="de-AT"/>
          </a:p>
          <a:p>
            <a:pPr marL="0" indent="0">
              <a:buNone/>
            </a:pPr>
            <a:r>
              <a:rPr lang="de-AT"/>
              <a:t>Possible </a:t>
            </a:r>
            <a:r>
              <a:rPr lang="de-AT" err="1"/>
              <a:t>employers</a:t>
            </a:r>
            <a:r>
              <a:rPr lang="de-AT"/>
              <a:t> </a:t>
            </a:r>
            <a:r>
              <a:rPr lang="de-AT" err="1"/>
              <a:t>include</a:t>
            </a:r>
            <a:r>
              <a:rPr lang="de-AT"/>
              <a:t>:</a:t>
            </a:r>
          </a:p>
          <a:p>
            <a:pPr lvl="1"/>
            <a:r>
              <a:rPr lang="en-US"/>
              <a:t>Freight forwarding companies – transport companies</a:t>
            </a:r>
          </a:p>
          <a:p>
            <a:pPr lvl="1"/>
            <a:r>
              <a:rPr lang="en-US"/>
              <a:t>Transport companies</a:t>
            </a:r>
          </a:p>
          <a:p>
            <a:pPr lvl="1"/>
            <a:r>
              <a:rPr lang="en-US"/>
              <a:t>Trading and industrial companies</a:t>
            </a:r>
          </a:p>
          <a:p>
            <a:pPr lvl="1"/>
            <a:r>
              <a:rPr lang="en-US"/>
              <a:t>Logistics service providers (e.g. warehousing and distribution </a:t>
            </a:r>
            <a:r>
              <a:rPr lang="en-US" err="1"/>
              <a:t>centres</a:t>
            </a:r>
            <a:r>
              <a:rPr lang="en-US"/>
              <a:t>)</a:t>
            </a:r>
          </a:p>
          <a:p>
            <a:pPr lvl="1"/>
            <a:r>
              <a:rPr lang="en-US"/>
              <a:t>Public </a:t>
            </a:r>
            <a:r>
              <a:rPr lang="en-US" err="1"/>
              <a:t>organisations</a:t>
            </a:r>
            <a:r>
              <a:rPr lang="en-US"/>
              <a:t> and infrastructure operators</a:t>
            </a:r>
            <a:endParaRPr lang="de-AT"/>
          </a:p>
        </p:txBody>
      </p:sp>
      <p:sp>
        <p:nvSpPr>
          <p:cNvPr id="2" name="Sprechblase: rechteckig mit abgerundeten Ecken 1">
            <a:extLst>
              <a:ext uri="{FF2B5EF4-FFF2-40B4-BE49-F238E27FC236}">
                <a16:creationId xmlns:a16="http://schemas.microsoft.com/office/drawing/2014/main" id="{E050FC91-B71F-7A2E-D0E6-723EEC33EE11}"/>
              </a:ext>
            </a:extLst>
          </p:cNvPr>
          <p:cNvSpPr/>
          <p:nvPr/>
        </p:nvSpPr>
        <p:spPr>
          <a:xfrm rot="316639">
            <a:off x="8034528" y="2121408"/>
            <a:ext cx="3291840" cy="2267712"/>
          </a:xfrm>
          <a:prstGeom prst="wedgeRoundRectCallou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b="1"/>
              <a:t>Logistics connects – worldwide and across many professional fields</a:t>
            </a:r>
            <a:r>
              <a:rPr lang="de-AT" sz="2200" b="1"/>
              <a:t>.</a:t>
            </a:r>
          </a:p>
        </p:txBody>
      </p:sp>
      <p:sp>
        <p:nvSpPr>
          <p:cNvPr id="4" name="Fußzeilenplatzhalter 5">
            <a:extLst>
              <a:ext uri="{FF2B5EF4-FFF2-40B4-BE49-F238E27FC236}">
                <a16:creationId xmlns:a16="http://schemas.microsoft.com/office/drawing/2014/main" id="{C29CFF41-6F66-40F7-3D58-86DF07522784}"/>
              </a:ext>
            </a:extLst>
          </p:cNvPr>
          <p:cNvSpPr>
            <a:spLocks noGrp="1"/>
          </p:cNvSpPr>
          <p:nvPr>
            <p:ph type="ftr" sz="quarter" idx="11"/>
          </p:nvPr>
        </p:nvSpPr>
        <p:spPr>
          <a:xfrm>
            <a:off x="635069" y="272194"/>
            <a:ext cx="7109715" cy="365125"/>
          </a:xfrm>
        </p:spPr>
        <p:txBody>
          <a:bodyPr/>
          <a:lstStyle/>
          <a:p>
            <a:r>
              <a:rPr lang="en-US">
                <a:cs typeface="Arial" panose="020B0604020202020204" pitchFamily="34" charset="0"/>
              </a:rPr>
              <a:t>Career in logistics – shaping the future</a:t>
            </a:r>
            <a:endParaRPr lang="de-AT"/>
          </a:p>
        </p:txBody>
      </p:sp>
    </p:spTree>
    <p:extLst>
      <p:ext uri="{BB962C8B-B14F-4D97-AF65-F5344CB8AC3E}">
        <p14:creationId xmlns:p14="http://schemas.microsoft.com/office/powerpoint/2010/main" val="3396437177"/>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nhaltsplatzhalter 3">
            <a:extLst>
              <a:ext uri="{FF2B5EF4-FFF2-40B4-BE49-F238E27FC236}">
                <a16:creationId xmlns:a16="http://schemas.microsoft.com/office/drawing/2014/main" id="{C8E4F00D-6528-2B96-42AA-77072141C4F7}"/>
              </a:ext>
            </a:extLst>
          </p:cNvPr>
          <p:cNvGraphicFramePr>
            <a:graphicFrameLocks noGrp="1"/>
          </p:cNvGraphicFramePr>
          <p:nvPr>
            <p:ph idx="1"/>
            <p:extLst>
              <p:ext uri="{D42A27DB-BD31-4B8C-83A1-F6EECF244321}">
                <p14:modId xmlns:p14="http://schemas.microsoft.com/office/powerpoint/2010/main" val="2529868829"/>
              </p:ext>
            </p:extLst>
          </p:nvPr>
        </p:nvGraphicFramePr>
        <p:xfrm>
          <a:off x="838200" y="1847850"/>
          <a:ext cx="10515600" cy="391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el 2">
            <a:extLst>
              <a:ext uri="{FF2B5EF4-FFF2-40B4-BE49-F238E27FC236}">
                <a16:creationId xmlns:a16="http://schemas.microsoft.com/office/drawing/2014/main" id="{7D61DCC6-8A25-C2C6-2CD6-70ECDC1F77E2}"/>
              </a:ext>
            </a:extLst>
          </p:cNvPr>
          <p:cNvSpPr>
            <a:spLocks noGrp="1"/>
          </p:cNvSpPr>
          <p:nvPr>
            <p:ph type="title"/>
          </p:nvPr>
        </p:nvSpPr>
        <p:spPr/>
        <p:txBody>
          <a:bodyPr/>
          <a:lstStyle/>
          <a:p>
            <a:r>
              <a:rPr lang="en-US"/>
              <a:t>Many pathways lead into logistics</a:t>
            </a:r>
            <a:endParaRPr lang="de-AT"/>
          </a:p>
        </p:txBody>
      </p:sp>
      <p:sp>
        <p:nvSpPr>
          <p:cNvPr id="2" name="Fußzeilenplatzhalter 5">
            <a:extLst>
              <a:ext uri="{FF2B5EF4-FFF2-40B4-BE49-F238E27FC236}">
                <a16:creationId xmlns:a16="http://schemas.microsoft.com/office/drawing/2014/main" id="{E93919C7-0941-0C21-47B7-A8E467FAD225}"/>
              </a:ext>
            </a:extLst>
          </p:cNvPr>
          <p:cNvSpPr>
            <a:spLocks noGrp="1"/>
          </p:cNvSpPr>
          <p:nvPr>
            <p:ph type="ftr" sz="quarter" idx="11"/>
          </p:nvPr>
        </p:nvSpPr>
        <p:spPr>
          <a:xfrm>
            <a:off x="635069" y="272194"/>
            <a:ext cx="7109715" cy="365125"/>
          </a:xfrm>
        </p:spPr>
        <p:txBody>
          <a:bodyPr/>
          <a:lstStyle/>
          <a:p>
            <a:r>
              <a:rPr lang="en-US">
                <a:cs typeface="Arial" panose="020B0604020202020204" pitchFamily="34" charset="0"/>
              </a:rPr>
              <a:t>Career in logistics – shaping the future</a:t>
            </a:r>
            <a:endParaRPr lang="de-AT"/>
          </a:p>
        </p:txBody>
      </p:sp>
    </p:spTree>
    <p:extLst>
      <p:ext uri="{BB962C8B-B14F-4D97-AF65-F5344CB8AC3E}">
        <p14:creationId xmlns:p14="http://schemas.microsoft.com/office/powerpoint/2010/main" val="3495004801"/>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DD6E9-96F3-8ACD-8AD0-A876861D55CD}"/>
            </a:ext>
          </a:extLst>
        </p:cNvPr>
        <p:cNvGrpSpPr/>
        <p:nvPr/>
      </p:nvGrpSpPr>
      <p:grpSpPr>
        <a:xfrm>
          <a:off x="0" y="0"/>
          <a:ext cx="0" cy="0"/>
          <a:chOff x="0" y="0"/>
          <a:chExt cx="0" cy="0"/>
        </a:xfrm>
      </p:grpSpPr>
      <p:sp>
        <p:nvSpPr>
          <p:cNvPr id="2" name="Inhaltsplatzhalter 1">
            <a:extLst>
              <a:ext uri="{FF2B5EF4-FFF2-40B4-BE49-F238E27FC236}">
                <a16:creationId xmlns:a16="http://schemas.microsoft.com/office/drawing/2014/main" id="{2CB2008F-B738-EFED-1839-40468DADD32F}"/>
              </a:ext>
            </a:extLst>
          </p:cNvPr>
          <p:cNvSpPr>
            <a:spLocks noGrp="1"/>
          </p:cNvSpPr>
          <p:nvPr>
            <p:ph idx="1"/>
          </p:nvPr>
        </p:nvSpPr>
        <p:spPr>
          <a:xfrm>
            <a:off x="635069" y="1248081"/>
            <a:ext cx="7904899" cy="5245186"/>
          </a:xfrm>
        </p:spPr>
        <p:txBody>
          <a:bodyPr>
            <a:noAutofit/>
          </a:bodyPr>
          <a:lstStyle/>
          <a:p>
            <a:pPr marL="0" indent="0" fontAlgn="base">
              <a:lnSpc>
                <a:spcPct val="150000"/>
              </a:lnSpc>
              <a:spcBef>
                <a:spcPts val="0"/>
              </a:spcBef>
              <a:buNone/>
            </a:pPr>
            <a:r>
              <a:rPr lang="de-DE" sz="1500" b="1" i="1"/>
              <a:t>Denise Beil</a:t>
            </a:r>
          </a:p>
          <a:p>
            <a:pPr marL="0" indent="0" fontAlgn="base">
              <a:lnSpc>
                <a:spcPct val="150000"/>
              </a:lnSpc>
              <a:spcBef>
                <a:spcPts val="0"/>
              </a:spcBef>
              <a:buNone/>
            </a:pPr>
            <a:r>
              <a:rPr lang="en-US" sz="1500" b="1"/>
              <a:t>From apprenticeship to researcher in sustainable transport policy</a:t>
            </a:r>
          </a:p>
          <a:p>
            <a:pPr marL="0" indent="0" fontAlgn="base">
              <a:lnSpc>
                <a:spcPct val="150000"/>
              </a:lnSpc>
              <a:spcBef>
                <a:spcPts val="0"/>
              </a:spcBef>
              <a:buNone/>
            </a:pPr>
            <a:endParaRPr lang="de-DE" sz="1500" b="1"/>
          </a:p>
          <a:p>
            <a:pPr fontAlgn="base">
              <a:lnSpc>
                <a:spcPct val="150000"/>
              </a:lnSpc>
              <a:spcBef>
                <a:spcPts val="0"/>
              </a:spcBef>
            </a:pPr>
            <a:r>
              <a:rPr lang="en-US" sz="1500" i="1"/>
              <a:t>What are your daily tasks in your job</a:t>
            </a:r>
            <a:r>
              <a:rPr lang="de-DE" sz="1500" i="1"/>
              <a:t>?</a:t>
            </a:r>
          </a:p>
          <a:p>
            <a:pPr marL="0" indent="0" fontAlgn="base">
              <a:lnSpc>
                <a:spcPct val="150000"/>
              </a:lnSpc>
              <a:spcBef>
                <a:spcPts val="0"/>
              </a:spcBef>
              <a:buNone/>
            </a:pPr>
            <a:r>
              <a:rPr lang="en-US" sz="1500"/>
              <a:t>I examine how political and </a:t>
            </a:r>
            <a:r>
              <a:rPr lang="en-US" sz="1500" err="1"/>
              <a:t>organisational</a:t>
            </a:r>
            <a:r>
              <a:rPr lang="en-US" sz="1500"/>
              <a:t> framework conditions can make freight transport more sustainable and how transport decisions are made in practice</a:t>
            </a:r>
            <a:r>
              <a:rPr lang="de-DE" sz="1500"/>
              <a:t>.</a:t>
            </a:r>
          </a:p>
          <a:p>
            <a:pPr fontAlgn="base">
              <a:lnSpc>
                <a:spcPct val="150000"/>
              </a:lnSpc>
              <a:spcBef>
                <a:spcPts val="0"/>
              </a:spcBef>
            </a:pPr>
            <a:r>
              <a:rPr lang="en-US" sz="1500" i="1"/>
              <a:t>What do you like most about your job</a:t>
            </a:r>
            <a:r>
              <a:rPr lang="de-DE" sz="1500" i="1"/>
              <a:t>?</a:t>
            </a:r>
          </a:p>
          <a:p>
            <a:pPr marL="0" indent="0" fontAlgn="base">
              <a:lnSpc>
                <a:spcPct val="150000"/>
              </a:lnSpc>
              <a:spcBef>
                <a:spcPts val="0"/>
              </a:spcBef>
              <a:buNone/>
            </a:pPr>
            <a:r>
              <a:rPr lang="en-US" sz="1500"/>
              <a:t>What I particularly enjoy about this job is that I can </a:t>
            </a:r>
            <a:r>
              <a:rPr lang="en-US" sz="1500" err="1"/>
              <a:t>analyse</a:t>
            </a:r>
            <a:r>
              <a:rPr lang="en-US" sz="1500"/>
              <a:t>, think strategically and at the same time work in a practical way. This allows me to develop solutions that truly make a difference</a:t>
            </a:r>
            <a:r>
              <a:rPr lang="de-DE" sz="1500"/>
              <a:t>.</a:t>
            </a:r>
          </a:p>
          <a:p>
            <a:pPr fontAlgn="base">
              <a:lnSpc>
                <a:spcPct val="150000"/>
              </a:lnSpc>
              <a:spcBef>
                <a:spcPts val="0"/>
              </a:spcBef>
            </a:pPr>
            <a:r>
              <a:rPr lang="en-US" sz="1500" i="1"/>
              <a:t>What education is required to work in your profession</a:t>
            </a:r>
            <a:r>
              <a:rPr lang="de-DE" sz="1500" i="1"/>
              <a:t>?</a:t>
            </a:r>
          </a:p>
          <a:p>
            <a:pPr marL="0" indent="0" fontAlgn="base">
              <a:lnSpc>
                <a:spcPct val="150000"/>
              </a:lnSpc>
              <a:spcBef>
                <a:spcPts val="0"/>
              </a:spcBef>
              <a:buNone/>
            </a:pPr>
            <a:r>
              <a:rPr lang="en-US" sz="1500"/>
              <a:t>My path began with an apprenticeship in logistics. After completing a higher education entrance qualification course, I completed bachelor’s and master’s degrees in logistics at the University of Applied Sciences in Steyr. Today, I work there as a researcher and am also pursuing a doctorate at the University of Antwerp</a:t>
            </a:r>
            <a:r>
              <a:rPr lang="de-DE" sz="1500"/>
              <a:t>. </a:t>
            </a:r>
          </a:p>
        </p:txBody>
      </p:sp>
      <p:sp>
        <p:nvSpPr>
          <p:cNvPr id="3" name="Titel 2">
            <a:extLst>
              <a:ext uri="{FF2B5EF4-FFF2-40B4-BE49-F238E27FC236}">
                <a16:creationId xmlns:a16="http://schemas.microsoft.com/office/drawing/2014/main" id="{F09FC268-AA27-CC32-38CA-C05CCEF04A66}"/>
              </a:ext>
            </a:extLst>
          </p:cNvPr>
          <p:cNvSpPr>
            <a:spLocks noGrp="1"/>
          </p:cNvSpPr>
          <p:nvPr>
            <p:ph type="title"/>
          </p:nvPr>
        </p:nvSpPr>
        <p:spPr/>
        <p:txBody>
          <a:bodyPr/>
          <a:lstStyle/>
          <a:p>
            <a:r>
              <a:rPr lang="en-US"/>
              <a:t>Role models shaping the future</a:t>
            </a:r>
            <a:endParaRPr lang="de-DE"/>
          </a:p>
        </p:txBody>
      </p:sp>
      <p:pic>
        <p:nvPicPr>
          <p:cNvPr id="1026" name="Picture 2" descr="Picture of Denise Beil">
            <a:extLst>
              <a:ext uri="{FF2B5EF4-FFF2-40B4-BE49-F238E27FC236}">
                <a16:creationId xmlns:a16="http://schemas.microsoft.com/office/drawing/2014/main" id="{FE7F4932-B998-66F4-BA09-749C8B236A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9970" y="1847283"/>
            <a:ext cx="2813829" cy="1582779"/>
          </a:xfrm>
          <a:prstGeom prst="rect">
            <a:avLst/>
          </a:prstGeom>
          <a:noFill/>
          <a:extLst>
            <a:ext uri="{909E8E84-426E-40DD-AFC4-6F175D3DCCD1}">
              <a14:hiddenFill xmlns:a14="http://schemas.microsoft.com/office/drawing/2010/main">
                <a:solidFill>
                  <a:srgbClr val="FFFFFF"/>
                </a:solidFill>
              </a14:hiddenFill>
            </a:ext>
          </a:extLst>
        </p:spPr>
      </p:pic>
      <p:sp>
        <p:nvSpPr>
          <p:cNvPr id="9" name="Textfeld 8">
            <a:extLst>
              <a:ext uri="{FF2B5EF4-FFF2-40B4-BE49-F238E27FC236}">
                <a16:creationId xmlns:a16="http://schemas.microsoft.com/office/drawing/2014/main" id="{C149AF60-C410-A89E-78FA-1353D7B6563E}"/>
              </a:ext>
            </a:extLst>
          </p:cNvPr>
          <p:cNvSpPr txBox="1"/>
          <p:nvPr/>
        </p:nvSpPr>
        <p:spPr>
          <a:xfrm>
            <a:off x="8539969" y="3433654"/>
            <a:ext cx="2813829" cy="261610"/>
          </a:xfrm>
          <a:prstGeom prst="rect">
            <a:avLst/>
          </a:prstGeom>
          <a:noFill/>
        </p:spPr>
        <p:txBody>
          <a:bodyPr wrap="square">
            <a:spAutoFit/>
          </a:bodyPr>
          <a:lstStyle/>
          <a:p>
            <a:r>
              <a:rPr lang="de-DE" sz="1100" b="0" i="0">
                <a:solidFill>
                  <a:srgbClr val="000000"/>
                </a:solidFill>
                <a:effectLst/>
                <a:latin typeface="+mj-lt"/>
                <a:cs typeface="Mangal Pro" panose="00000500000000000000" pitchFamily="2" charset="0"/>
              </a:rPr>
              <a:t>Picture: Julia Ludwig</a:t>
            </a:r>
            <a:endParaRPr lang="de-DE" sz="1100">
              <a:latin typeface="+mj-lt"/>
              <a:cs typeface="Mangal Pro" panose="00000500000000000000" pitchFamily="2" charset="0"/>
            </a:endParaRPr>
          </a:p>
        </p:txBody>
      </p:sp>
      <p:sp>
        <p:nvSpPr>
          <p:cNvPr id="4" name="Fußzeilenplatzhalter 5">
            <a:extLst>
              <a:ext uri="{FF2B5EF4-FFF2-40B4-BE49-F238E27FC236}">
                <a16:creationId xmlns:a16="http://schemas.microsoft.com/office/drawing/2014/main" id="{75997D07-7730-D3E9-69B5-582025D07E20}"/>
              </a:ext>
            </a:extLst>
          </p:cNvPr>
          <p:cNvSpPr>
            <a:spLocks noGrp="1"/>
          </p:cNvSpPr>
          <p:nvPr>
            <p:ph type="ftr" sz="quarter" idx="11"/>
          </p:nvPr>
        </p:nvSpPr>
        <p:spPr>
          <a:xfrm>
            <a:off x="635069" y="272194"/>
            <a:ext cx="7109715" cy="365125"/>
          </a:xfrm>
        </p:spPr>
        <p:txBody>
          <a:bodyPr/>
          <a:lstStyle/>
          <a:p>
            <a:r>
              <a:rPr lang="en-US">
                <a:cs typeface="Arial" panose="020B0604020202020204" pitchFamily="34" charset="0"/>
              </a:rPr>
              <a:t>Career in logistics – shaping the future</a:t>
            </a:r>
            <a:endParaRPr lang="de-AT"/>
          </a:p>
        </p:txBody>
      </p:sp>
    </p:spTree>
    <p:extLst>
      <p:ext uri="{BB962C8B-B14F-4D97-AF65-F5344CB8AC3E}">
        <p14:creationId xmlns:p14="http://schemas.microsoft.com/office/powerpoint/2010/main" val="901618027"/>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4C942-78FB-55A9-3313-93D8115BFA50}"/>
            </a:ext>
          </a:extLst>
        </p:cNvPr>
        <p:cNvGrpSpPr/>
        <p:nvPr/>
      </p:nvGrpSpPr>
      <p:grpSpPr>
        <a:xfrm>
          <a:off x="0" y="0"/>
          <a:ext cx="0" cy="0"/>
          <a:chOff x="0" y="0"/>
          <a:chExt cx="0" cy="0"/>
        </a:xfrm>
      </p:grpSpPr>
      <p:sp>
        <p:nvSpPr>
          <p:cNvPr id="2" name="Inhaltsplatzhalter 1">
            <a:extLst>
              <a:ext uri="{FF2B5EF4-FFF2-40B4-BE49-F238E27FC236}">
                <a16:creationId xmlns:a16="http://schemas.microsoft.com/office/drawing/2014/main" id="{9189BB5A-A7A5-580C-037B-B3EC0E261C27}"/>
              </a:ext>
            </a:extLst>
          </p:cNvPr>
          <p:cNvSpPr>
            <a:spLocks noGrp="1"/>
          </p:cNvSpPr>
          <p:nvPr>
            <p:ph idx="1"/>
          </p:nvPr>
        </p:nvSpPr>
        <p:spPr>
          <a:xfrm>
            <a:off x="635069" y="1524000"/>
            <a:ext cx="7448228" cy="4596384"/>
          </a:xfrm>
        </p:spPr>
        <p:txBody>
          <a:bodyPr>
            <a:normAutofit/>
          </a:bodyPr>
          <a:lstStyle/>
          <a:p>
            <a:pPr marL="0" indent="0" fontAlgn="base">
              <a:lnSpc>
                <a:spcPct val="150000"/>
              </a:lnSpc>
              <a:spcBef>
                <a:spcPts val="0"/>
              </a:spcBef>
              <a:buNone/>
            </a:pPr>
            <a:r>
              <a:rPr lang="de-DE" sz="1600" b="1" i="1"/>
              <a:t>Oliver Szücs</a:t>
            </a:r>
          </a:p>
          <a:p>
            <a:pPr marL="0" indent="0" fontAlgn="base">
              <a:lnSpc>
                <a:spcPct val="150000"/>
              </a:lnSpc>
              <a:spcBef>
                <a:spcPts val="0"/>
              </a:spcBef>
              <a:buNone/>
            </a:pPr>
            <a:r>
              <a:rPr lang="en-US" sz="1600" b="1"/>
              <a:t>Freight forwarding and logistics services clerk at the Port of Vienna</a:t>
            </a:r>
          </a:p>
          <a:p>
            <a:pPr marL="0" indent="0" fontAlgn="base">
              <a:lnSpc>
                <a:spcPct val="150000"/>
              </a:lnSpc>
              <a:spcBef>
                <a:spcPts val="0"/>
              </a:spcBef>
              <a:buNone/>
            </a:pPr>
            <a:endParaRPr lang="de-DE" sz="1600" b="1"/>
          </a:p>
          <a:p>
            <a:pPr fontAlgn="base">
              <a:lnSpc>
                <a:spcPct val="150000"/>
              </a:lnSpc>
              <a:spcBef>
                <a:spcPts val="0"/>
              </a:spcBef>
            </a:pPr>
            <a:r>
              <a:rPr lang="en-US" sz="1600" i="1"/>
              <a:t>What are your daily tasks in your job</a:t>
            </a:r>
            <a:r>
              <a:rPr lang="de-DE" sz="1600" i="1"/>
              <a:t>?</a:t>
            </a:r>
          </a:p>
          <a:p>
            <a:pPr marL="0" indent="0" fontAlgn="base">
              <a:lnSpc>
                <a:spcPct val="150000"/>
              </a:lnSpc>
              <a:spcBef>
                <a:spcPts val="0"/>
              </a:spcBef>
              <a:buNone/>
            </a:pPr>
            <a:r>
              <a:rPr lang="en-US" sz="1600"/>
              <a:t>I </a:t>
            </a:r>
            <a:r>
              <a:rPr lang="en-US" sz="1600" err="1"/>
              <a:t>organise</a:t>
            </a:r>
            <a:r>
              <a:rPr lang="en-US" sz="1600"/>
              <a:t> and monitor the transport of goods</a:t>
            </a:r>
            <a:r>
              <a:rPr lang="de-DE" sz="1600"/>
              <a:t>.</a:t>
            </a:r>
          </a:p>
          <a:p>
            <a:pPr fontAlgn="base">
              <a:lnSpc>
                <a:spcPct val="150000"/>
              </a:lnSpc>
              <a:spcBef>
                <a:spcPts val="0"/>
              </a:spcBef>
            </a:pPr>
            <a:r>
              <a:rPr lang="en-US" sz="1600" i="1"/>
              <a:t>What do you like most about your job</a:t>
            </a:r>
            <a:r>
              <a:rPr lang="de-DE" sz="1600" i="1"/>
              <a:t>?</a:t>
            </a:r>
          </a:p>
          <a:p>
            <a:pPr marL="0" indent="0" fontAlgn="base">
              <a:lnSpc>
                <a:spcPct val="150000"/>
              </a:lnSpc>
              <a:spcBef>
                <a:spcPts val="0"/>
              </a:spcBef>
              <a:buNone/>
            </a:pPr>
            <a:r>
              <a:rPr lang="en-US" sz="1600"/>
              <a:t>I like the fact that my job is very varied and exciting. As part of my apprenticeship, I even had the opportunity to complete a placement abroad in Denmark</a:t>
            </a:r>
            <a:r>
              <a:rPr lang="de-DE" sz="1600"/>
              <a:t>.</a:t>
            </a:r>
          </a:p>
          <a:p>
            <a:pPr fontAlgn="base">
              <a:lnSpc>
                <a:spcPct val="150000"/>
              </a:lnSpc>
              <a:spcBef>
                <a:spcPts val="0"/>
              </a:spcBef>
            </a:pPr>
            <a:r>
              <a:rPr lang="en-US" sz="1600" i="1"/>
              <a:t>Why should someone work in your profession</a:t>
            </a:r>
            <a:r>
              <a:rPr lang="de-DE" sz="1600" i="1"/>
              <a:t>?</a:t>
            </a:r>
          </a:p>
          <a:p>
            <a:pPr marL="0" indent="0" fontAlgn="base">
              <a:lnSpc>
                <a:spcPct val="150000"/>
              </a:lnSpc>
              <a:spcBef>
                <a:spcPts val="0"/>
              </a:spcBef>
              <a:buNone/>
            </a:pPr>
            <a:r>
              <a:rPr lang="en-US" sz="1600"/>
              <a:t>Because logistics will continue to play an important role in the future</a:t>
            </a:r>
            <a:r>
              <a:rPr lang="de-DE" sz="1600"/>
              <a:t>. </a:t>
            </a:r>
          </a:p>
          <a:p>
            <a:pPr fontAlgn="base">
              <a:lnSpc>
                <a:spcPct val="150000"/>
              </a:lnSpc>
              <a:spcBef>
                <a:spcPts val="0"/>
              </a:spcBef>
            </a:pPr>
            <a:r>
              <a:rPr lang="en-US" sz="1600" i="1"/>
              <a:t>What education is required to work in your profession</a:t>
            </a:r>
            <a:r>
              <a:rPr lang="de-DE" sz="1600" i="1"/>
              <a:t>?</a:t>
            </a:r>
          </a:p>
          <a:p>
            <a:pPr marL="0" indent="0" fontAlgn="base">
              <a:lnSpc>
                <a:spcPct val="150000"/>
              </a:lnSpc>
              <a:spcBef>
                <a:spcPts val="0"/>
              </a:spcBef>
              <a:buNone/>
            </a:pPr>
            <a:r>
              <a:rPr lang="en-US" sz="1600"/>
              <a:t>A completed apprenticeship as a freight forwarding and logistics services clerk</a:t>
            </a:r>
            <a:r>
              <a:rPr lang="de-DE" sz="1600"/>
              <a:t>. </a:t>
            </a:r>
          </a:p>
        </p:txBody>
      </p:sp>
      <p:sp>
        <p:nvSpPr>
          <p:cNvPr id="3" name="Titel 2">
            <a:extLst>
              <a:ext uri="{FF2B5EF4-FFF2-40B4-BE49-F238E27FC236}">
                <a16:creationId xmlns:a16="http://schemas.microsoft.com/office/drawing/2014/main" id="{8DDDD732-B771-5988-BB92-E95F3E4E97E8}"/>
              </a:ext>
            </a:extLst>
          </p:cNvPr>
          <p:cNvSpPr>
            <a:spLocks noGrp="1"/>
          </p:cNvSpPr>
          <p:nvPr>
            <p:ph type="title"/>
          </p:nvPr>
        </p:nvSpPr>
        <p:spPr/>
        <p:txBody>
          <a:bodyPr/>
          <a:lstStyle/>
          <a:p>
            <a:r>
              <a:rPr lang="en-US"/>
              <a:t>Role models shaping the future</a:t>
            </a:r>
            <a:endParaRPr lang="de-DE"/>
          </a:p>
        </p:txBody>
      </p:sp>
      <p:sp>
        <p:nvSpPr>
          <p:cNvPr id="9" name="Textfeld 8">
            <a:extLst>
              <a:ext uri="{FF2B5EF4-FFF2-40B4-BE49-F238E27FC236}">
                <a16:creationId xmlns:a16="http://schemas.microsoft.com/office/drawing/2014/main" id="{04F7A61B-5A34-4A4A-F4AA-6B278756DE8E}"/>
              </a:ext>
            </a:extLst>
          </p:cNvPr>
          <p:cNvSpPr txBox="1"/>
          <p:nvPr/>
        </p:nvSpPr>
        <p:spPr>
          <a:xfrm>
            <a:off x="8539969" y="3433654"/>
            <a:ext cx="2813829" cy="261610"/>
          </a:xfrm>
          <a:prstGeom prst="rect">
            <a:avLst/>
          </a:prstGeom>
          <a:noFill/>
        </p:spPr>
        <p:txBody>
          <a:bodyPr wrap="square">
            <a:spAutoFit/>
          </a:bodyPr>
          <a:lstStyle/>
          <a:p>
            <a:r>
              <a:rPr lang="de-DE" sz="1100" b="0" i="0">
                <a:solidFill>
                  <a:srgbClr val="000000"/>
                </a:solidFill>
                <a:effectLst/>
                <a:latin typeface="+mj-lt"/>
                <a:cs typeface="Mangal Pro" panose="00000500000000000000" pitchFamily="2" charset="0"/>
              </a:rPr>
              <a:t>Picture: FH OÖ</a:t>
            </a:r>
            <a:endParaRPr lang="de-DE" sz="1100">
              <a:latin typeface="+mj-lt"/>
              <a:cs typeface="Mangal Pro" panose="00000500000000000000" pitchFamily="2" charset="0"/>
            </a:endParaRPr>
          </a:p>
        </p:txBody>
      </p:sp>
      <p:pic>
        <p:nvPicPr>
          <p:cNvPr id="4" name="Grafik 3" descr="Picture of Oliver Szücs&#10;">
            <a:extLst>
              <a:ext uri="{FF2B5EF4-FFF2-40B4-BE49-F238E27FC236}">
                <a16:creationId xmlns:a16="http://schemas.microsoft.com/office/drawing/2014/main" id="{FFEDFF60-B2A5-F40C-68C4-8240947CB717}"/>
              </a:ext>
            </a:extLst>
          </p:cNvPr>
          <p:cNvPicPr>
            <a:picLocks noChangeAspect="1"/>
          </p:cNvPicPr>
          <p:nvPr/>
        </p:nvPicPr>
        <p:blipFill>
          <a:blip r:embed="rId2"/>
          <a:stretch>
            <a:fillRect/>
          </a:stretch>
        </p:blipFill>
        <p:spPr>
          <a:xfrm>
            <a:off x="8539968" y="1850875"/>
            <a:ext cx="2813830" cy="1582779"/>
          </a:xfrm>
          <a:prstGeom prst="rect">
            <a:avLst/>
          </a:prstGeom>
        </p:spPr>
      </p:pic>
      <p:sp>
        <p:nvSpPr>
          <p:cNvPr id="5" name="Fußzeilenplatzhalter 5">
            <a:extLst>
              <a:ext uri="{FF2B5EF4-FFF2-40B4-BE49-F238E27FC236}">
                <a16:creationId xmlns:a16="http://schemas.microsoft.com/office/drawing/2014/main" id="{9ED63A1A-8AC4-4C4C-BB03-55546F90D918}"/>
              </a:ext>
            </a:extLst>
          </p:cNvPr>
          <p:cNvSpPr>
            <a:spLocks noGrp="1"/>
          </p:cNvSpPr>
          <p:nvPr>
            <p:ph type="ftr" sz="quarter" idx="11"/>
          </p:nvPr>
        </p:nvSpPr>
        <p:spPr>
          <a:xfrm>
            <a:off x="635069" y="272194"/>
            <a:ext cx="7109715" cy="365125"/>
          </a:xfrm>
        </p:spPr>
        <p:txBody>
          <a:bodyPr/>
          <a:lstStyle/>
          <a:p>
            <a:r>
              <a:rPr lang="en-US">
                <a:cs typeface="Arial" panose="020B0604020202020204" pitchFamily="34" charset="0"/>
              </a:rPr>
              <a:t>Career in logistics – shaping the future</a:t>
            </a:r>
            <a:endParaRPr lang="de-AT"/>
          </a:p>
        </p:txBody>
      </p:sp>
    </p:spTree>
    <p:extLst>
      <p:ext uri="{BB962C8B-B14F-4D97-AF65-F5344CB8AC3E}">
        <p14:creationId xmlns:p14="http://schemas.microsoft.com/office/powerpoint/2010/main" val="3371454042"/>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16794-E091-136F-126C-0BB742427520}"/>
            </a:ext>
          </a:extLst>
        </p:cNvPr>
        <p:cNvGrpSpPr/>
        <p:nvPr/>
      </p:nvGrpSpPr>
      <p:grpSpPr>
        <a:xfrm>
          <a:off x="0" y="0"/>
          <a:ext cx="0" cy="0"/>
          <a:chOff x="0" y="0"/>
          <a:chExt cx="0" cy="0"/>
        </a:xfrm>
      </p:grpSpPr>
      <p:sp>
        <p:nvSpPr>
          <p:cNvPr id="2" name="Inhaltsplatzhalter 1">
            <a:extLst>
              <a:ext uri="{FF2B5EF4-FFF2-40B4-BE49-F238E27FC236}">
                <a16:creationId xmlns:a16="http://schemas.microsoft.com/office/drawing/2014/main" id="{E67A3E9B-AD55-9264-9723-41A866B72129}"/>
              </a:ext>
            </a:extLst>
          </p:cNvPr>
          <p:cNvSpPr>
            <a:spLocks noGrp="1"/>
          </p:cNvSpPr>
          <p:nvPr>
            <p:ph idx="1"/>
          </p:nvPr>
        </p:nvSpPr>
        <p:spPr>
          <a:xfrm>
            <a:off x="592539" y="1847283"/>
            <a:ext cx="7796718" cy="4495459"/>
          </a:xfrm>
        </p:spPr>
        <p:txBody>
          <a:bodyPr>
            <a:normAutofit/>
          </a:bodyPr>
          <a:lstStyle/>
          <a:p>
            <a:pPr marL="0" indent="0" fontAlgn="base">
              <a:lnSpc>
                <a:spcPct val="150000"/>
              </a:lnSpc>
              <a:spcBef>
                <a:spcPts val="0"/>
              </a:spcBef>
              <a:buNone/>
            </a:pPr>
            <a:r>
              <a:rPr lang="de-DE" sz="1600" b="1" i="1"/>
              <a:t>Stefan </a:t>
            </a:r>
            <a:r>
              <a:rPr lang="de-DE" sz="1600" b="1" i="1" err="1"/>
              <a:t>Attwenger</a:t>
            </a:r>
            <a:endParaRPr lang="de-DE" sz="1600" b="1" i="1"/>
          </a:p>
          <a:p>
            <a:pPr marL="0" indent="0" fontAlgn="base">
              <a:lnSpc>
                <a:spcPct val="150000"/>
              </a:lnSpc>
              <a:spcBef>
                <a:spcPts val="0"/>
              </a:spcBef>
              <a:buNone/>
            </a:pPr>
            <a:r>
              <a:rPr lang="en-US" sz="1600" b="1"/>
              <a:t>Freight forwarding logistics specialist at Rail Cargo Austria</a:t>
            </a:r>
          </a:p>
          <a:p>
            <a:pPr marL="0" indent="0" fontAlgn="base">
              <a:lnSpc>
                <a:spcPct val="150000"/>
              </a:lnSpc>
              <a:spcBef>
                <a:spcPts val="0"/>
              </a:spcBef>
              <a:buNone/>
            </a:pPr>
            <a:endParaRPr lang="de-DE" sz="1600" b="1"/>
          </a:p>
          <a:p>
            <a:pPr fontAlgn="base">
              <a:lnSpc>
                <a:spcPct val="150000"/>
              </a:lnSpc>
              <a:spcBef>
                <a:spcPts val="0"/>
              </a:spcBef>
            </a:pPr>
            <a:r>
              <a:rPr lang="en-US" sz="1600" i="1"/>
              <a:t>What are your daily tasks in your job</a:t>
            </a:r>
            <a:r>
              <a:rPr lang="de-DE" sz="1600" i="1"/>
              <a:t>?</a:t>
            </a:r>
          </a:p>
          <a:p>
            <a:pPr marL="0" indent="0" fontAlgn="base">
              <a:lnSpc>
                <a:spcPct val="150000"/>
              </a:lnSpc>
              <a:spcBef>
                <a:spcPts val="0"/>
              </a:spcBef>
              <a:buNone/>
            </a:pPr>
            <a:r>
              <a:rPr lang="en-US" sz="1600"/>
              <a:t>I am responsible for the commercial handling of full train shipments to Germany, Italy and Hungary, as well as for domestic transport</a:t>
            </a:r>
            <a:r>
              <a:rPr lang="de-DE" sz="1600"/>
              <a:t>.</a:t>
            </a:r>
          </a:p>
          <a:p>
            <a:pPr fontAlgn="base">
              <a:lnSpc>
                <a:spcPct val="150000"/>
              </a:lnSpc>
              <a:spcBef>
                <a:spcPts val="0"/>
              </a:spcBef>
            </a:pPr>
            <a:r>
              <a:rPr lang="en-US" sz="1600" i="1"/>
              <a:t>What do you like most about your job</a:t>
            </a:r>
            <a:r>
              <a:rPr lang="de-DE" sz="1600" i="1"/>
              <a:t>?</a:t>
            </a:r>
          </a:p>
          <a:p>
            <a:pPr marL="0" indent="0" fontAlgn="base">
              <a:lnSpc>
                <a:spcPct val="150000"/>
              </a:lnSpc>
              <a:spcBef>
                <a:spcPts val="0"/>
              </a:spcBef>
              <a:buNone/>
            </a:pPr>
            <a:r>
              <a:rPr lang="en-US" sz="1600"/>
              <a:t>What I enjoy most is </a:t>
            </a:r>
            <a:r>
              <a:rPr lang="en-US" sz="1600" err="1"/>
              <a:t>organising</a:t>
            </a:r>
            <a:r>
              <a:rPr lang="en-US" sz="1600"/>
              <a:t> the wagons and gaining a better understanding of how transport processes work</a:t>
            </a:r>
            <a:r>
              <a:rPr lang="de-DE" sz="1600"/>
              <a:t>.</a:t>
            </a:r>
          </a:p>
          <a:p>
            <a:pPr fontAlgn="base">
              <a:lnSpc>
                <a:spcPct val="150000"/>
              </a:lnSpc>
              <a:spcBef>
                <a:spcPts val="0"/>
              </a:spcBef>
            </a:pPr>
            <a:r>
              <a:rPr lang="en-US" sz="1600" i="1"/>
              <a:t>What education is required to work in your profession</a:t>
            </a:r>
            <a:r>
              <a:rPr lang="de-DE" sz="1600" i="1"/>
              <a:t>?</a:t>
            </a:r>
          </a:p>
          <a:p>
            <a:pPr marL="0" indent="0" fontAlgn="base">
              <a:lnSpc>
                <a:spcPct val="150000"/>
              </a:lnSpc>
              <a:spcBef>
                <a:spcPts val="0"/>
              </a:spcBef>
              <a:buNone/>
            </a:pPr>
            <a:r>
              <a:rPr lang="en-US" sz="1600"/>
              <a:t>A completed apprenticeship as a freight forwarding and logistics services clerk</a:t>
            </a:r>
            <a:r>
              <a:rPr lang="de-DE" sz="1600"/>
              <a:t>. </a:t>
            </a:r>
          </a:p>
        </p:txBody>
      </p:sp>
      <p:sp>
        <p:nvSpPr>
          <p:cNvPr id="3" name="Titel 2">
            <a:extLst>
              <a:ext uri="{FF2B5EF4-FFF2-40B4-BE49-F238E27FC236}">
                <a16:creationId xmlns:a16="http://schemas.microsoft.com/office/drawing/2014/main" id="{C5262F7E-7F92-29A6-6073-F8BA0719032C}"/>
              </a:ext>
            </a:extLst>
          </p:cNvPr>
          <p:cNvSpPr>
            <a:spLocks noGrp="1"/>
          </p:cNvSpPr>
          <p:nvPr>
            <p:ph type="title"/>
          </p:nvPr>
        </p:nvSpPr>
        <p:spPr/>
        <p:txBody>
          <a:bodyPr/>
          <a:lstStyle/>
          <a:p>
            <a:r>
              <a:rPr lang="en-US"/>
              <a:t>Role models shaping the future</a:t>
            </a:r>
            <a:endParaRPr lang="de-DE"/>
          </a:p>
        </p:txBody>
      </p:sp>
      <p:sp>
        <p:nvSpPr>
          <p:cNvPr id="9" name="Textfeld 8">
            <a:extLst>
              <a:ext uri="{FF2B5EF4-FFF2-40B4-BE49-F238E27FC236}">
                <a16:creationId xmlns:a16="http://schemas.microsoft.com/office/drawing/2014/main" id="{3EC2A49B-F7D0-BC79-1C24-348EED67C52E}"/>
              </a:ext>
            </a:extLst>
          </p:cNvPr>
          <p:cNvSpPr txBox="1"/>
          <p:nvPr/>
        </p:nvSpPr>
        <p:spPr>
          <a:xfrm>
            <a:off x="8539969" y="3433654"/>
            <a:ext cx="2813829" cy="261610"/>
          </a:xfrm>
          <a:prstGeom prst="rect">
            <a:avLst/>
          </a:prstGeom>
          <a:noFill/>
        </p:spPr>
        <p:txBody>
          <a:bodyPr wrap="square">
            <a:spAutoFit/>
          </a:bodyPr>
          <a:lstStyle/>
          <a:p>
            <a:r>
              <a:rPr lang="de-DE" sz="1100" b="0" i="0">
                <a:solidFill>
                  <a:srgbClr val="000000"/>
                </a:solidFill>
                <a:effectLst/>
                <a:latin typeface="+mj-lt"/>
                <a:cs typeface="Mangal Pro" panose="00000500000000000000" pitchFamily="2" charset="0"/>
              </a:rPr>
              <a:t>Picture: FH OÖ</a:t>
            </a:r>
            <a:endParaRPr lang="de-DE" sz="1100">
              <a:latin typeface="+mj-lt"/>
              <a:cs typeface="Mangal Pro" panose="00000500000000000000" pitchFamily="2" charset="0"/>
            </a:endParaRPr>
          </a:p>
        </p:txBody>
      </p:sp>
      <p:pic>
        <p:nvPicPr>
          <p:cNvPr id="4" name="Grafik 3" descr="Picture of Stefan Attwenger&#10;">
            <a:extLst>
              <a:ext uri="{FF2B5EF4-FFF2-40B4-BE49-F238E27FC236}">
                <a16:creationId xmlns:a16="http://schemas.microsoft.com/office/drawing/2014/main" id="{D8185912-A7CB-0C77-759C-AC7E7E16A215}"/>
              </a:ext>
            </a:extLst>
          </p:cNvPr>
          <p:cNvPicPr>
            <a:picLocks noChangeAspect="1"/>
          </p:cNvPicPr>
          <p:nvPr/>
        </p:nvPicPr>
        <p:blipFill>
          <a:blip r:embed="rId2"/>
          <a:stretch>
            <a:fillRect/>
          </a:stretch>
        </p:blipFill>
        <p:spPr>
          <a:xfrm>
            <a:off x="8539968" y="1841567"/>
            <a:ext cx="2813829" cy="1582779"/>
          </a:xfrm>
          <a:prstGeom prst="rect">
            <a:avLst/>
          </a:prstGeom>
        </p:spPr>
      </p:pic>
      <p:sp>
        <p:nvSpPr>
          <p:cNvPr id="5" name="Fußzeilenplatzhalter 5">
            <a:extLst>
              <a:ext uri="{FF2B5EF4-FFF2-40B4-BE49-F238E27FC236}">
                <a16:creationId xmlns:a16="http://schemas.microsoft.com/office/drawing/2014/main" id="{5B1048EF-FF21-A344-983E-BD6523556411}"/>
              </a:ext>
            </a:extLst>
          </p:cNvPr>
          <p:cNvSpPr>
            <a:spLocks noGrp="1"/>
          </p:cNvSpPr>
          <p:nvPr>
            <p:ph type="ftr" sz="quarter" idx="11"/>
          </p:nvPr>
        </p:nvSpPr>
        <p:spPr>
          <a:xfrm>
            <a:off x="635069" y="272194"/>
            <a:ext cx="7109715" cy="365125"/>
          </a:xfrm>
        </p:spPr>
        <p:txBody>
          <a:bodyPr/>
          <a:lstStyle/>
          <a:p>
            <a:r>
              <a:rPr lang="en-US">
                <a:cs typeface="Arial" panose="020B0604020202020204" pitchFamily="34" charset="0"/>
              </a:rPr>
              <a:t>Career in logistics – shaping the future</a:t>
            </a:r>
            <a:endParaRPr lang="de-AT"/>
          </a:p>
        </p:txBody>
      </p:sp>
    </p:spTree>
    <p:extLst>
      <p:ext uri="{BB962C8B-B14F-4D97-AF65-F5344CB8AC3E}">
        <p14:creationId xmlns:p14="http://schemas.microsoft.com/office/powerpoint/2010/main" val="743492429"/>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2</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a:xfrm>
            <a:off x="831850" y="1114314"/>
            <a:ext cx="9082712" cy="2852737"/>
          </a:xfrm>
        </p:spPr>
        <p:txBody>
          <a:bodyPr>
            <a:noAutofit/>
          </a:bodyPr>
          <a:lstStyle/>
          <a:p>
            <a:r>
              <a:rPr lang="de-AT"/>
              <a:t>Working on </a:t>
            </a:r>
            <a:r>
              <a:rPr lang="de-AT" err="1"/>
              <a:t>the</a:t>
            </a:r>
            <a:r>
              <a:rPr lang="de-AT"/>
              <a:t> </a:t>
            </a:r>
            <a:r>
              <a:rPr lang="de-AT" err="1"/>
              <a:t>water</a:t>
            </a: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4F373A1-0281-41C1-9696-C62A76FABAC9}"/>
              </a:ext>
            </a:extLst>
          </p:cNvPr>
          <p:cNvSpPr>
            <a:spLocks noGrp="1"/>
          </p:cNvSpPr>
          <p:nvPr>
            <p:ph type="title"/>
          </p:nvPr>
        </p:nvSpPr>
        <p:spPr/>
        <p:txBody>
          <a:bodyPr/>
          <a:lstStyle/>
          <a:p>
            <a:r>
              <a:rPr lang="de-AT"/>
              <a:t>Working on </a:t>
            </a:r>
            <a:r>
              <a:rPr lang="de-AT" err="1"/>
              <a:t>the</a:t>
            </a:r>
            <a:r>
              <a:rPr lang="de-AT"/>
              <a:t> </a:t>
            </a:r>
            <a:r>
              <a:rPr lang="de-AT" err="1"/>
              <a:t>water</a:t>
            </a:r>
            <a:endParaRPr lang="de-AT"/>
          </a:p>
        </p:txBody>
      </p:sp>
      <p:sp>
        <p:nvSpPr>
          <p:cNvPr id="4" name="Datumsplatzhalter 3">
            <a:extLst>
              <a:ext uri="{FF2B5EF4-FFF2-40B4-BE49-F238E27FC236}">
                <a16:creationId xmlns:a16="http://schemas.microsoft.com/office/drawing/2014/main" id="{908C0295-181A-0837-6621-4B9A58C8BE5F}"/>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28733C45-6B80-D2C5-EDFA-55D6214AC4D7}"/>
              </a:ext>
            </a:extLst>
          </p:cNvPr>
          <p:cNvSpPr>
            <a:spLocks noGrp="1"/>
          </p:cNvSpPr>
          <p:nvPr>
            <p:ph type="sldNum" sz="quarter" idx="12"/>
          </p:nvPr>
        </p:nvSpPr>
        <p:spPr/>
        <p:txBody>
          <a:bodyPr/>
          <a:lstStyle/>
          <a:p>
            <a:fld id="{0AF89F37-6AD9-4F74-BC17-19E39A25D257}" type="slidenum">
              <a:rPr lang="de-AT" smtClean="0"/>
              <a:pPr/>
              <a:t>14</a:t>
            </a:fld>
            <a:endParaRPr lang="de-AT"/>
          </a:p>
        </p:txBody>
      </p:sp>
      <p:sp>
        <p:nvSpPr>
          <p:cNvPr id="6" name="Fußzeilenplatzhalter 5">
            <a:extLst>
              <a:ext uri="{FF2B5EF4-FFF2-40B4-BE49-F238E27FC236}">
                <a16:creationId xmlns:a16="http://schemas.microsoft.com/office/drawing/2014/main" id="{19BB740C-16BB-793F-F852-F30C5A7051C4}"/>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pic>
        <p:nvPicPr>
          <p:cNvPr id="9" name="Grafik 8" descr="Control cabin of a cargo vessel with navigation consoles and a view of a lock and timber-loaded barge ahead.">
            <a:extLst>
              <a:ext uri="{FF2B5EF4-FFF2-40B4-BE49-F238E27FC236}">
                <a16:creationId xmlns:a16="http://schemas.microsoft.com/office/drawing/2014/main" id="{8A89C6C2-79ED-6B23-67D6-2622C8C3EC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743" y="3045905"/>
            <a:ext cx="6299200" cy="2985558"/>
          </a:xfrm>
          <a:prstGeom prst="rect">
            <a:avLst/>
          </a:prstGeom>
        </p:spPr>
      </p:pic>
      <p:sp>
        <p:nvSpPr>
          <p:cNvPr id="7" name="Sprechblase: rechteckig mit abgerundeten Ecken 6">
            <a:extLst>
              <a:ext uri="{FF2B5EF4-FFF2-40B4-BE49-F238E27FC236}">
                <a16:creationId xmlns:a16="http://schemas.microsoft.com/office/drawing/2014/main" id="{717B7C31-9F54-ACBB-DB93-16FC4AD1C66B}"/>
              </a:ext>
            </a:extLst>
          </p:cNvPr>
          <p:cNvSpPr/>
          <p:nvPr/>
        </p:nvSpPr>
        <p:spPr>
          <a:xfrm rot="509811">
            <a:off x="6454791" y="1204885"/>
            <a:ext cx="5354681" cy="3141948"/>
          </a:xfrm>
          <a:prstGeom prst="wedgeRound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a:t>Whether on the water, on land or in the water, the range of professions in Austrian waterways is extremely diverse and offers scope for a wide variety of interests and skills.</a:t>
            </a:r>
            <a:endParaRPr lang="de-AT" sz="2200"/>
          </a:p>
        </p:txBody>
      </p:sp>
      <p:sp>
        <p:nvSpPr>
          <p:cNvPr id="10" name="Textfeld 9">
            <a:extLst>
              <a:ext uri="{FF2B5EF4-FFF2-40B4-BE49-F238E27FC236}">
                <a16:creationId xmlns:a16="http://schemas.microsoft.com/office/drawing/2014/main" id="{6F86B804-6AA8-6CF7-3049-EB7229F6C523}"/>
              </a:ext>
            </a:extLst>
          </p:cNvPr>
          <p:cNvSpPr txBox="1"/>
          <p:nvPr/>
        </p:nvSpPr>
        <p:spPr>
          <a:xfrm>
            <a:off x="5654028" y="6094740"/>
            <a:ext cx="2813829" cy="261610"/>
          </a:xfrm>
          <a:prstGeom prst="rect">
            <a:avLst/>
          </a:prstGeom>
          <a:noFill/>
        </p:spPr>
        <p:txBody>
          <a:bodyPr wrap="square">
            <a:spAutoFit/>
          </a:bodyPr>
          <a:lstStyle/>
          <a:p>
            <a:r>
              <a:rPr lang="de-DE" sz="1100" b="0" i="0">
                <a:solidFill>
                  <a:srgbClr val="000000"/>
                </a:solidFill>
                <a:effectLst/>
                <a:latin typeface="+mj-lt"/>
                <a:cs typeface="Mangal Pro" panose="00000500000000000000" pitchFamily="2" charset="0"/>
              </a:rPr>
              <a:t>Picture: Björn Bosch</a:t>
            </a:r>
            <a:endParaRPr lang="de-DE" sz="1100">
              <a:latin typeface="+mj-lt"/>
              <a:cs typeface="Mangal Pro" panose="00000500000000000000" pitchFamily="2" charset="0"/>
            </a:endParaRPr>
          </a:p>
        </p:txBody>
      </p:sp>
    </p:spTree>
    <p:extLst>
      <p:ext uri="{BB962C8B-B14F-4D97-AF65-F5344CB8AC3E}">
        <p14:creationId xmlns:p14="http://schemas.microsoft.com/office/powerpoint/2010/main" val="1226126071"/>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06C8B9-0650-EAC7-DA94-33A0A946BCCC}"/>
              </a:ext>
            </a:extLst>
          </p:cNvPr>
          <p:cNvSpPr>
            <a:spLocks noGrp="1"/>
          </p:cNvSpPr>
          <p:nvPr>
            <p:ph type="title"/>
          </p:nvPr>
        </p:nvSpPr>
        <p:spPr/>
        <p:txBody>
          <a:bodyPr/>
          <a:lstStyle/>
          <a:p>
            <a:r>
              <a:rPr lang="de-AT" err="1"/>
              <a:t>Deckhand</a:t>
            </a:r>
            <a:r>
              <a:rPr lang="de-AT"/>
              <a:t> </a:t>
            </a:r>
            <a:r>
              <a:rPr lang="de-AT" err="1"/>
              <a:t>for</a:t>
            </a:r>
            <a:r>
              <a:rPr lang="de-AT"/>
              <a:t> </a:t>
            </a:r>
            <a:r>
              <a:rPr lang="de-AT" err="1"/>
              <a:t>inland</a:t>
            </a:r>
            <a:r>
              <a:rPr lang="de-AT"/>
              <a:t> </a:t>
            </a:r>
            <a:r>
              <a:rPr lang="de-AT" err="1"/>
              <a:t>navigation</a:t>
            </a:r>
            <a:endParaRPr lang="de-AT"/>
          </a:p>
        </p:txBody>
      </p:sp>
      <p:sp>
        <p:nvSpPr>
          <p:cNvPr id="3" name="Inhaltsplatzhalter 2">
            <a:extLst>
              <a:ext uri="{FF2B5EF4-FFF2-40B4-BE49-F238E27FC236}">
                <a16:creationId xmlns:a16="http://schemas.microsoft.com/office/drawing/2014/main" id="{859F91BE-A813-035D-8DB1-3D59339A60AF}"/>
              </a:ext>
            </a:extLst>
          </p:cNvPr>
          <p:cNvSpPr>
            <a:spLocks noGrp="1"/>
          </p:cNvSpPr>
          <p:nvPr>
            <p:ph idx="1"/>
          </p:nvPr>
        </p:nvSpPr>
        <p:spPr>
          <a:xfrm>
            <a:off x="616601" y="1605012"/>
            <a:ext cx="6490433" cy="4751338"/>
          </a:xfrm>
        </p:spPr>
        <p:txBody>
          <a:bodyPr/>
          <a:lstStyle/>
          <a:p>
            <a:pPr marL="0" indent="0">
              <a:buNone/>
            </a:pPr>
            <a:r>
              <a:rPr lang="en-US" sz="2200"/>
              <a:t>Training: Apprenticeship in inland navigation, duration 3 years</a:t>
            </a:r>
          </a:p>
          <a:p>
            <a:pPr marL="0" indent="0">
              <a:buNone/>
            </a:pPr>
            <a:endParaRPr lang="de-AT" sz="2200"/>
          </a:p>
          <a:p>
            <a:r>
              <a:rPr lang="en-US" sz="2200"/>
              <a:t>Preparing vessels for departure</a:t>
            </a:r>
          </a:p>
          <a:p>
            <a:r>
              <a:rPr lang="en-US" sz="2200"/>
              <a:t>Loading and unloading goods as well as securing cargo</a:t>
            </a:r>
          </a:p>
          <a:p>
            <a:r>
              <a:rPr lang="en-US" sz="2200"/>
              <a:t>Assisting with navigation and steering</a:t>
            </a:r>
          </a:p>
          <a:p>
            <a:r>
              <a:rPr lang="en-US" sz="2200"/>
              <a:t>Carrying out maintenance, repair and cleaning tasks</a:t>
            </a:r>
          </a:p>
          <a:p>
            <a:r>
              <a:rPr lang="en-US" sz="2200"/>
              <a:t>Supporting lock operations and mooring </a:t>
            </a:r>
            <a:r>
              <a:rPr lang="en-US" sz="2200" err="1"/>
              <a:t>manoeuvres</a:t>
            </a:r>
            <a:endParaRPr lang="en-US" sz="2200"/>
          </a:p>
          <a:p>
            <a:r>
              <a:rPr lang="en-US" sz="2200"/>
              <a:t>Deployment on cargo and passenger vessels</a:t>
            </a:r>
            <a:endParaRPr lang="de-AT" sz="2200"/>
          </a:p>
        </p:txBody>
      </p:sp>
      <p:sp>
        <p:nvSpPr>
          <p:cNvPr id="4" name="Datumsplatzhalter 3">
            <a:extLst>
              <a:ext uri="{FF2B5EF4-FFF2-40B4-BE49-F238E27FC236}">
                <a16:creationId xmlns:a16="http://schemas.microsoft.com/office/drawing/2014/main" id="{33848A6C-E357-A1D7-31AA-DAA9E2D796B5}"/>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2ECFAABA-2532-BDAB-6624-8E55A4E1F689}"/>
              </a:ext>
            </a:extLst>
          </p:cNvPr>
          <p:cNvSpPr>
            <a:spLocks noGrp="1"/>
          </p:cNvSpPr>
          <p:nvPr>
            <p:ph type="sldNum" sz="quarter" idx="12"/>
          </p:nvPr>
        </p:nvSpPr>
        <p:spPr/>
        <p:txBody>
          <a:bodyPr/>
          <a:lstStyle/>
          <a:p>
            <a:fld id="{0AF89F37-6AD9-4F74-BC17-19E39A25D257}" type="slidenum">
              <a:rPr lang="de-AT" smtClean="0"/>
              <a:pPr/>
              <a:t>15</a:t>
            </a:fld>
            <a:endParaRPr lang="de-AT"/>
          </a:p>
        </p:txBody>
      </p:sp>
      <p:sp>
        <p:nvSpPr>
          <p:cNvPr id="6" name="Fußzeilenplatzhalter 5">
            <a:extLst>
              <a:ext uri="{FF2B5EF4-FFF2-40B4-BE49-F238E27FC236}">
                <a16:creationId xmlns:a16="http://schemas.microsoft.com/office/drawing/2014/main" id="{A7825A7B-10C5-C401-182B-C47AF17CBF07}"/>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pic>
        <p:nvPicPr>
          <p:cNvPr id="8" name="Grafik 7" descr="Close-up of a thick black mooring rope wrapped around a metal cleat on the wooden deck of a vessel.">
            <a:extLst>
              <a:ext uri="{FF2B5EF4-FFF2-40B4-BE49-F238E27FC236}">
                <a16:creationId xmlns:a16="http://schemas.microsoft.com/office/drawing/2014/main" id="{FDD3F0E4-72CF-C580-6777-BED9000589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9200" y="2307771"/>
            <a:ext cx="4190262" cy="2590800"/>
          </a:xfrm>
          <a:prstGeom prst="rect">
            <a:avLst/>
          </a:prstGeom>
        </p:spPr>
      </p:pic>
      <p:sp>
        <p:nvSpPr>
          <p:cNvPr id="7" name="Textfeld 6">
            <a:extLst>
              <a:ext uri="{FF2B5EF4-FFF2-40B4-BE49-F238E27FC236}">
                <a16:creationId xmlns:a16="http://schemas.microsoft.com/office/drawing/2014/main" id="{E60E5351-207E-042F-3F96-9E5D978AD2E9}"/>
              </a:ext>
            </a:extLst>
          </p:cNvPr>
          <p:cNvSpPr txBox="1"/>
          <p:nvPr/>
        </p:nvSpPr>
        <p:spPr>
          <a:xfrm>
            <a:off x="8871042" y="5956350"/>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Picture: </a:t>
            </a:r>
            <a:r>
              <a:rPr lang="de-DE" sz="1100" b="0" i="0" err="1">
                <a:solidFill>
                  <a:srgbClr val="000000"/>
                </a:solidFill>
                <a:effectLst/>
                <a:latin typeface="+mj-lt"/>
                <a:cs typeface="Mangal Pro" panose="00000500000000000000" pitchFamily="2" charset="0"/>
              </a:rPr>
              <a:t>pixabay</a:t>
            </a:r>
            <a:endParaRPr lang="de-DE" sz="1100">
              <a:latin typeface="+mj-lt"/>
              <a:cs typeface="Mangal Pro" panose="00000500000000000000" pitchFamily="2" charset="0"/>
            </a:endParaRPr>
          </a:p>
        </p:txBody>
      </p:sp>
    </p:spTree>
    <p:extLst>
      <p:ext uri="{BB962C8B-B14F-4D97-AF65-F5344CB8AC3E}">
        <p14:creationId xmlns:p14="http://schemas.microsoft.com/office/powerpoint/2010/main" val="2511131976"/>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1F1C9D-B7D8-49D9-0EF0-408BC21B3049}"/>
              </a:ext>
            </a:extLst>
          </p:cNvPr>
          <p:cNvSpPr>
            <a:spLocks noGrp="1"/>
          </p:cNvSpPr>
          <p:nvPr>
            <p:ph type="title"/>
          </p:nvPr>
        </p:nvSpPr>
        <p:spPr/>
        <p:txBody>
          <a:bodyPr/>
          <a:lstStyle/>
          <a:p>
            <a:r>
              <a:rPr lang="de-AT" err="1"/>
              <a:t>Helmswoman</a:t>
            </a:r>
            <a:r>
              <a:rPr lang="de-AT"/>
              <a:t>: </a:t>
            </a:r>
            <a:r>
              <a:rPr lang="de-AT" err="1"/>
              <a:t>helmsman</a:t>
            </a:r>
            <a:endParaRPr lang="de-AT"/>
          </a:p>
        </p:txBody>
      </p:sp>
      <p:sp>
        <p:nvSpPr>
          <p:cNvPr id="3" name="Inhaltsplatzhalter 2">
            <a:extLst>
              <a:ext uri="{FF2B5EF4-FFF2-40B4-BE49-F238E27FC236}">
                <a16:creationId xmlns:a16="http://schemas.microsoft.com/office/drawing/2014/main" id="{4AAFE53A-C647-B110-15F0-045E38CE82E2}"/>
              </a:ext>
            </a:extLst>
          </p:cNvPr>
          <p:cNvSpPr>
            <a:spLocks noGrp="1"/>
          </p:cNvSpPr>
          <p:nvPr>
            <p:ph idx="1"/>
          </p:nvPr>
        </p:nvSpPr>
        <p:spPr>
          <a:xfrm>
            <a:off x="592538" y="1825625"/>
            <a:ext cx="6592033" cy="4351338"/>
          </a:xfrm>
        </p:spPr>
        <p:txBody>
          <a:bodyPr/>
          <a:lstStyle/>
          <a:p>
            <a:pPr marL="0" indent="0">
              <a:buNone/>
            </a:pPr>
            <a:r>
              <a:rPr lang="en-US" sz="2200"/>
              <a:t>Training: apprenticeship in inland navigation (3 years) + further training</a:t>
            </a:r>
          </a:p>
          <a:p>
            <a:pPr marL="0" indent="0">
              <a:buNone/>
            </a:pPr>
            <a:endParaRPr lang="de-AT" sz="2200"/>
          </a:p>
          <a:p>
            <a:r>
              <a:rPr lang="de-AT" sz="2200"/>
              <a:t>Steering passenger and </a:t>
            </a:r>
            <a:r>
              <a:rPr lang="de-AT" sz="2200" err="1"/>
              <a:t>cargo</a:t>
            </a:r>
            <a:r>
              <a:rPr lang="de-AT" sz="2200"/>
              <a:t> </a:t>
            </a:r>
            <a:r>
              <a:rPr lang="de-AT" sz="2200" err="1"/>
              <a:t>vessels</a:t>
            </a:r>
            <a:r>
              <a:rPr lang="de-AT" sz="2200"/>
              <a:t> on </a:t>
            </a:r>
            <a:r>
              <a:rPr lang="de-AT" sz="2200" err="1"/>
              <a:t>inland</a:t>
            </a:r>
            <a:r>
              <a:rPr lang="de-AT" sz="2200"/>
              <a:t> </a:t>
            </a:r>
            <a:r>
              <a:rPr lang="de-AT" sz="2200" err="1"/>
              <a:t>waterways</a:t>
            </a:r>
            <a:endParaRPr lang="de-AT" sz="2200"/>
          </a:p>
          <a:p>
            <a:r>
              <a:rPr lang="de-AT" sz="2200" err="1"/>
              <a:t>Assessing</a:t>
            </a:r>
            <a:r>
              <a:rPr lang="de-AT" sz="2200"/>
              <a:t> route, </a:t>
            </a:r>
            <a:r>
              <a:rPr lang="de-AT" sz="2200" err="1"/>
              <a:t>water</a:t>
            </a:r>
            <a:r>
              <a:rPr lang="de-AT" sz="2200"/>
              <a:t> </a:t>
            </a:r>
            <a:r>
              <a:rPr lang="de-AT" sz="2200" err="1"/>
              <a:t>depth</a:t>
            </a:r>
            <a:r>
              <a:rPr lang="de-AT" sz="2200"/>
              <a:t> and </a:t>
            </a:r>
            <a:r>
              <a:rPr lang="de-AT" sz="2200" err="1"/>
              <a:t>current</a:t>
            </a:r>
            <a:r>
              <a:rPr lang="de-AT" sz="2200"/>
              <a:t> </a:t>
            </a:r>
            <a:r>
              <a:rPr lang="de-AT" sz="2200" err="1"/>
              <a:t>to</a:t>
            </a:r>
            <a:r>
              <a:rPr lang="de-AT" sz="2200"/>
              <a:t> </a:t>
            </a:r>
            <a:r>
              <a:rPr lang="de-AT" sz="2200" err="1"/>
              <a:t>adjust</a:t>
            </a:r>
            <a:r>
              <a:rPr lang="de-AT" sz="2200"/>
              <a:t> </a:t>
            </a:r>
            <a:r>
              <a:rPr lang="de-AT" sz="2200" err="1"/>
              <a:t>speed</a:t>
            </a:r>
            <a:endParaRPr lang="de-AT" sz="2200"/>
          </a:p>
          <a:p>
            <a:r>
              <a:rPr lang="de-AT" sz="2200" err="1"/>
              <a:t>Carrying</a:t>
            </a:r>
            <a:r>
              <a:rPr lang="de-AT" sz="2200"/>
              <a:t> out </a:t>
            </a:r>
            <a:r>
              <a:rPr lang="de-AT" sz="2200" err="1"/>
              <a:t>demanding</a:t>
            </a:r>
            <a:r>
              <a:rPr lang="de-AT" sz="2200"/>
              <a:t> </a:t>
            </a:r>
            <a:r>
              <a:rPr lang="de-AT" sz="2200" err="1"/>
              <a:t>manoeuvres</a:t>
            </a:r>
            <a:r>
              <a:rPr lang="de-AT" sz="2200"/>
              <a:t> (e.g. </a:t>
            </a:r>
            <a:r>
              <a:rPr lang="de-AT" sz="2200" err="1"/>
              <a:t>mooring</a:t>
            </a:r>
            <a:r>
              <a:rPr lang="de-AT" sz="2200"/>
              <a:t>, </a:t>
            </a:r>
            <a:r>
              <a:rPr lang="de-AT" sz="2200" err="1"/>
              <a:t>casting</a:t>
            </a:r>
            <a:r>
              <a:rPr lang="de-AT" sz="2200"/>
              <a:t> off, </a:t>
            </a:r>
            <a:r>
              <a:rPr lang="de-AT" sz="2200" err="1"/>
              <a:t>anchoring</a:t>
            </a:r>
            <a:r>
              <a:rPr lang="de-AT" sz="2200"/>
              <a:t>, lock </a:t>
            </a:r>
            <a:r>
              <a:rPr lang="de-AT" sz="2200" err="1"/>
              <a:t>navigation</a:t>
            </a:r>
            <a:r>
              <a:rPr lang="de-AT" sz="2200"/>
              <a:t>)</a:t>
            </a:r>
          </a:p>
          <a:p>
            <a:r>
              <a:rPr lang="de-AT" sz="2200" err="1"/>
              <a:t>Responsibility</a:t>
            </a:r>
            <a:r>
              <a:rPr lang="de-AT" sz="2200"/>
              <a:t> </a:t>
            </a:r>
            <a:r>
              <a:rPr lang="de-AT" sz="2200" err="1"/>
              <a:t>for</a:t>
            </a:r>
            <a:r>
              <a:rPr lang="de-AT" sz="2200"/>
              <a:t> safe </a:t>
            </a:r>
            <a:r>
              <a:rPr lang="de-AT" sz="2200" err="1"/>
              <a:t>navigation</a:t>
            </a:r>
            <a:r>
              <a:rPr lang="de-AT" sz="2200"/>
              <a:t> and </a:t>
            </a:r>
            <a:r>
              <a:rPr lang="de-AT" sz="2200" err="1"/>
              <a:t>signalling</a:t>
            </a:r>
            <a:endParaRPr lang="de-AT"/>
          </a:p>
          <a:p>
            <a:pPr marL="0" indent="0">
              <a:buNone/>
            </a:pPr>
            <a:endParaRPr lang="de-AT"/>
          </a:p>
        </p:txBody>
      </p:sp>
      <p:sp>
        <p:nvSpPr>
          <p:cNvPr id="4" name="Datumsplatzhalter 3">
            <a:extLst>
              <a:ext uri="{FF2B5EF4-FFF2-40B4-BE49-F238E27FC236}">
                <a16:creationId xmlns:a16="http://schemas.microsoft.com/office/drawing/2014/main" id="{12188ABF-0680-E0CB-F7D9-A4D1F0F3BD05}"/>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EC48BFB5-832A-605E-0B83-D9B2F13A4ED9}"/>
              </a:ext>
            </a:extLst>
          </p:cNvPr>
          <p:cNvSpPr>
            <a:spLocks noGrp="1"/>
          </p:cNvSpPr>
          <p:nvPr>
            <p:ph type="sldNum" sz="quarter" idx="12"/>
          </p:nvPr>
        </p:nvSpPr>
        <p:spPr/>
        <p:txBody>
          <a:bodyPr/>
          <a:lstStyle/>
          <a:p>
            <a:fld id="{0AF89F37-6AD9-4F74-BC17-19E39A25D257}" type="slidenum">
              <a:rPr lang="de-AT" smtClean="0"/>
              <a:pPr/>
              <a:t>16</a:t>
            </a:fld>
            <a:endParaRPr lang="de-AT"/>
          </a:p>
        </p:txBody>
      </p:sp>
      <p:sp>
        <p:nvSpPr>
          <p:cNvPr id="6" name="Fußzeilenplatzhalter 5">
            <a:extLst>
              <a:ext uri="{FF2B5EF4-FFF2-40B4-BE49-F238E27FC236}">
                <a16:creationId xmlns:a16="http://schemas.microsoft.com/office/drawing/2014/main" id="{062E888D-C877-63C3-E45A-B458F5772CC9}"/>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pic>
        <p:nvPicPr>
          <p:cNvPr id="9" name="Grafik 8" descr="Five people wearing high-visibility safety vests work at computer stations inside a control room overlooking stacked shipping containers in a terminal.">
            <a:extLst>
              <a:ext uri="{FF2B5EF4-FFF2-40B4-BE49-F238E27FC236}">
                <a16:creationId xmlns:a16="http://schemas.microsoft.com/office/drawing/2014/main" id="{7C1F2FAE-1F8B-E549-FCBA-9F171221E0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6441" y="1825625"/>
            <a:ext cx="4447216" cy="2501559"/>
          </a:xfrm>
          <a:prstGeom prst="rect">
            <a:avLst/>
          </a:prstGeom>
        </p:spPr>
      </p:pic>
      <p:sp>
        <p:nvSpPr>
          <p:cNvPr id="10" name="Textfeld 9">
            <a:extLst>
              <a:ext uri="{FF2B5EF4-FFF2-40B4-BE49-F238E27FC236}">
                <a16:creationId xmlns:a16="http://schemas.microsoft.com/office/drawing/2014/main" id="{9AF5FF4B-6CB9-75E3-738C-84E67F3BC2EC}"/>
              </a:ext>
            </a:extLst>
          </p:cNvPr>
          <p:cNvSpPr txBox="1"/>
          <p:nvPr/>
        </p:nvSpPr>
        <p:spPr>
          <a:xfrm>
            <a:off x="10436742" y="4458183"/>
            <a:ext cx="2813829" cy="261610"/>
          </a:xfrm>
          <a:prstGeom prst="rect">
            <a:avLst/>
          </a:prstGeom>
          <a:noFill/>
        </p:spPr>
        <p:txBody>
          <a:bodyPr wrap="square">
            <a:spAutoFit/>
          </a:bodyPr>
          <a:lstStyle/>
          <a:p>
            <a:r>
              <a:rPr lang="de-DE" sz="1100" b="0" i="0">
                <a:solidFill>
                  <a:srgbClr val="000000"/>
                </a:solidFill>
                <a:effectLst/>
                <a:latin typeface="+mj-lt"/>
                <a:cs typeface="Mangal Pro" panose="00000500000000000000" pitchFamily="2" charset="0"/>
              </a:rPr>
              <a:t>Picture: Björn Bosch</a:t>
            </a:r>
            <a:endParaRPr lang="de-DE" sz="1100">
              <a:latin typeface="+mj-lt"/>
              <a:cs typeface="Mangal Pro" panose="00000500000000000000" pitchFamily="2" charset="0"/>
            </a:endParaRPr>
          </a:p>
        </p:txBody>
      </p:sp>
    </p:spTree>
    <p:extLst>
      <p:ext uri="{BB962C8B-B14F-4D97-AF65-F5344CB8AC3E}">
        <p14:creationId xmlns:p14="http://schemas.microsoft.com/office/powerpoint/2010/main" val="925486177"/>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F1BCB7-C441-604D-B9BF-75605A2BC49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8836C69-D9CE-08AF-0BF9-82D332716FD1}"/>
              </a:ext>
            </a:extLst>
          </p:cNvPr>
          <p:cNvSpPr>
            <a:spLocks noGrp="1"/>
          </p:cNvSpPr>
          <p:nvPr>
            <p:ph type="title"/>
          </p:nvPr>
        </p:nvSpPr>
        <p:spPr/>
        <p:txBody>
          <a:bodyPr/>
          <a:lstStyle/>
          <a:p>
            <a:r>
              <a:rPr lang="de-AT" err="1"/>
              <a:t>Ship’s</a:t>
            </a:r>
            <a:r>
              <a:rPr lang="de-AT"/>
              <a:t> </a:t>
            </a:r>
            <a:r>
              <a:rPr lang="de-AT" err="1"/>
              <a:t>captain</a:t>
            </a:r>
            <a:endParaRPr lang="de-AT"/>
          </a:p>
        </p:txBody>
      </p:sp>
      <p:sp>
        <p:nvSpPr>
          <p:cNvPr id="3" name="Inhaltsplatzhalter 2">
            <a:extLst>
              <a:ext uri="{FF2B5EF4-FFF2-40B4-BE49-F238E27FC236}">
                <a16:creationId xmlns:a16="http://schemas.microsoft.com/office/drawing/2014/main" id="{641912C4-48A4-1CFE-2046-B541E5F0CAD4}"/>
              </a:ext>
            </a:extLst>
          </p:cNvPr>
          <p:cNvSpPr>
            <a:spLocks noGrp="1"/>
          </p:cNvSpPr>
          <p:nvPr>
            <p:ph idx="1"/>
          </p:nvPr>
        </p:nvSpPr>
        <p:spPr>
          <a:xfrm>
            <a:off x="592538" y="1825625"/>
            <a:ext cx="10278662" cy="4351338"/>
          </a:xfrm>
        </p:spPr>
        <p:txBody>
          <a:bodyPr/>
          <a:lstStyle/>
          <a:p>
            <a:pPr marL="0" indent="0">
              <a:buNone/>
            </a:pPr>
            <a:r>
              <a:rPr lang="en-US" sz="2200"/>
              <a:t>Training: apprenticeship in inland navigation + further training to become a helmswoman/helmsman, followed by the master’s examination to qualify as a captain</a:t>
            </a:r>
          </a:p>
          <a:p>
            <a:pPr marL="0" indent="0">
              <a:buNone/>
            </a:pPr>
            <a:endParaRPr lang="de-AT" sz="2200"/>
          </a:p>
          <a:p>
            <a:r>
              <a:rPr lang="en-US" sz="2200"/>
              <a:t>Overall responsibility for the vessel, crew and cargo</a:t>
            </a:r>
          </a:p>
          <a:p>
            <a:r>
              <a:rPr lang="en-US" sz="2200"/>
              <a:t>Steering passenger and cargo vessels, including demanding </a:t>
            </a:r>
            <a:r>
              <a:rPr lang="en-US" sz="2200" err="1"/>
              <a:t>manoeuvres</a:t>
            </a:r>
            <a:endParaRPr lang="en-US" sz="2200"/>
          </a:p>
          <a:p>
            <a:r>
              <a:rPr lang="en-US" sz="2200"/>
              <a:t>Planning routes and </a:t>
            </a:r>
            <a:r>
              <a:rPr lang="en-US" sz="2200" err="1"/>
              <a:t>organising</a:t>
            </a:r>
            <a:r>
              <a:rPr lang="en-US" sz="2200"/>
              <a:t> ship operations</a:t>
            </a:r>
          </a:p>
          <a:p>
            <a:r>
              <a:rPr lang="en-US" sz="2200"/>
              <a:t>Communication with authorities as well as </a:t>
            </a:r>
            <a:r>
              <a:rPr lang="en-US" sz="2200" err="1"/>
              <a:t>organising</a:t>
            </a:r>
            <a:r>
              <a:rPr lang="en-US" sz="2200"/>
              <a:t> maintenance and repairs</a:t>
            </a:r>
            <a:endParaRPr lang="de-AT"/>
          </a:p>
        </p:txBody>
      </p:sp>
      <p:sp>
        <p:nvSpPr>
          <p:cNvPr id="4" name="Datumsplatzhalter 3">
            <a:extLst>
              <a:ext uri="{FF2B5EF4-FFF2-40B4-BE49-F238E27FC236}">
                <a16:creationId xmlns:a16="http://schemas.microsoft.com/office/drawing/2014/main" id="{E55F5D1D-3959-3C03-B010-74B8CCA80878}"/>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7AA3AE5-477F-E255-6C36-4210A0887B24}"/>
              </a:ext>
            </a:extLst>
          </p:cNvPr>
          <p:cNvSpPr>
            <a:spLocks noGrp="1"/>
          </p:cNvSpPr>
          <p:nvPr>
            <p:ph type="sldNum" sz="quarter" idx="12"/>
          </p:nvPr>
        </p:nvSpPr>
        <p:spPr/>
        <p:txBody>
          <a:bodyPr/>
          <a:lstStyle/>
          <a:p>
            <a:fld id="{0AF89F37-6AD9-4F74-BC17-19E39A25D257}" type="slidenum">
              <a:rPr lang="de-AT" smtClean="0"/>
              <a:pPr/>
              <a:t>17</a:t>
            </a:fld>
            <a:endParaRPr lang="de-AT"/>
          </a:p>
        </p:txBody>
      </p:sp>
      <p:sp>
        <p:nvSpPr>
          <p:cNvPr id="6" name="Fußzeilenplatzhalter 5">
            <a:extLst>
              <a:ext uri="{FF2B5EF4-FFF2-40B4-BE49-F238E27FC236}">
                <a16:creationId xmlns:a16="http://schemas.microsoft.com/office/drawing/2014/main" id="{D713325E-5F0B-0322-95F0-595A52CC7F1A}"/>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Tree>
    <p:extLst>
      <p:ext uri="{BB962C8B-B14F-4D97-AF65-F5344CB8AC3E}">
        <p14:creationId xmlns:p14="http://schemas.microsoft.com/office/powerpoint/2010/main" val="2044959528"/>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a:extLst>
              <a:ext uri="{FF2B5EF4-FFF2-40B4-BE49-F238E27FC236}">
                <a16:creationId xmlns:a16="http://schemas.microsoft.com/office/drawing/2014/main" id="{6403A011-28CB-2563-0B89-9D8817F60D9B}"/>
              </a:ext>
            </a:extLst>
          </p:cNvPr>
          <p:cNvSpPr>
            <a:spLocks noGrp="1"/>
          </p:cNvSpPr>
          <p:nvPr>
            <p:ph type="dt" sz="half" idx="10"/>
          </p:nvPr>
        </p:nvSpPr>
        <p:spPr/>
        <p:txBody>
          <a:bodyPr/>
          <a:lstStyle/>
          <a:p>
            <a:r>
              <a:rPr lang="de-AT"/>
              <a:t>Slide</a:t>
            </a:r>
          </a:p>
        </p:txBody>
      </p:sp>
      <p:sp>
        <p:nvSpPr>
          <p:cNvPr id="6" name="Fußzeilenplatzhalter 5">
            <a:extLst>
              <a:ext uri="{FF2B5EF4-FFF2-40B4-BE49-F238E27FC236}">
                <a16:creationId xmlns:a16="http://schemas.microsoft.com/office/drawing/2014/main" id="{EE2FF732-391C-99B1-D81F-6C6774C9D4D9}"/>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5" name="Foliennummernplatzhalter 4">
            <a:extLst>
              <a:ext uri="{FF2B5EF4-FFF2-40B4-BE49-F238E27FC236}">
                <a16:creationId xmlns:a16="http://schemas.microsoft.com/office/drawing/2014/main" id="{1B4AB6DC-9CAF-E837-1613-AC9242F24750}"/>
              </a:ext>
            </a:extLst>
          </p:cNvPr>
          <p:cNvSpPr>
            <a:spLocks noGrp="1"/>
          </p:cNvSpPr>
          <p:nvPr>
            <p:ph type="sldNum" sz="quarter" idx="12"/>
          </p:nvPr>
        </p:nvSpPr>
        <p:spPr/>
        <p:txBody>
          <a:bodyPr/>
          <a:lstStyle/>
          <a:p>
            <a:fld id="{0AF89F37-6AD9-4F74-BC17-19E39A25D257}" type="slidenum">
              <a:rPr lang="de-AT" smtClean="0"/>
              <a:pPr/>
              <a:t>18</a:t>
            </a:fld>
            <a:endParaRPr lang="de-AT"/>
          </a:p>
        </p:txBody>
      </p:sp>
      <p:sp>
        <p:nvSpPr>
          <p:cNvPr id="7" name="Titel 6">
            <a:extLst>
              <a:ext uri="{FF2B5EF4-FFF2-40B4-BE49-F238E27FC236}">
                <a16:creationId xmlns:a16="http://schemas.microsoft.com/office/drawing/2014/main" id="{90DE0D85-3F72-B47A-387E-3688087C1A19}"/>
              </a:ext>
            </a:extLst>
          </p:cNvPr>
          <p:cNvSpPr>
            <a:spLocks noGrp="1"/>
          </p:cNvSpPr>
          <p:nvPr>
            <p:ph type="title"/>
          </p:nvPr>
        </p:nvSpPr>
        <p:spPr/>
        <p:txBody>
          <a:bodyPr/>
          <a:lstStyle/>
          <a:p>
            <a:r>
              <a:rPr lang="de-AT"/>
              <a:t>Video </a:t>
            </a:r>
            <a:r>
              <a:rPr lang="de-AT" err="1"/>
              <a:t>of</a:t>
            </a:r>
            <a:r>
              <a:rPr lang="de-AT"/>
              <a:t> </a:t>
            </a:r>
            <a:r>
              <a:rPr lang="de-AT" err="1"/>
              <a:t>inland</a:t>
            </a:r>
            <a:r>
              <a:rPr lang="de-AT"/>
              <a:t> </a:t>
            </a:r>
            <a:r>
              <a:rPr lang="de-AT" err="1"/>
              <a:t>navigation</a:t>
            </a:r>
            <a:r>
              <a:rPr lang="de-AT"/>
              <a:t> </a:t>
            </a:r>
            <a:r>
              <a:rPr lang="de-AT" err="1"/>
              <a:t>simulator</a:t>
            </a:r>
            <a:endParaRPr lang="de-AT"/>
          </a:p>
        </p:txBody>
      </p:sp>
      <p:pic>
        <p:nvPicPr>
          <p:cNvPr id="9" name="Onlinemedien 8" descr="Screenshot from the inland navigation simulator video with 2 people using the simulator.">
            <a:hlinkClick r:id="" action="ppaction://media"/>
            <a:extLst>
              <a:ext uri="{FF2B5EF4-FFF2-40B4-BE49-F238E27FC236}">
                <a16:creationId xmlns:a16="http://schemas.microsoft.com/office/drawing/2014/main" id="{EA133C8A-817A-0291-A1A9-0F82B35A6DB7}"/>
              </a:ext>
            </a:extLst>
          </p:cNvPr>
          <p:cNvPicPr>
            <a:picLocks noGrp="1" noRot="1" noChangeAspect="1"/>
          </p:cNvPicPr>
          <p:nvPr>
            <p:ph idx="1"/>
            <a:videoFile r:link="rId1"/>
          </p:nvPr>
        </p:nvPicPr>
        <p:blipFill>
          <a:blip r:embed="rId4"/>
          <a:stretch>
            <a:fillRect/>
          </a:stretch>
        </p:blipFill>
        <p:spPr>
          <a:xfrm>
            <a:off x="635069" y="1962944"/>
            <a:ext cx="5189537" cy="2932112"/>
          </a:xfrm>
          <a:prstGeom prst="rect">
            <a:avLst/>
          </a:prstGeom>
        </p:spPr>
      </p:pic>
      <p:sp>
        <p:nvSpPr>
          <p:cNvPr id="10" name="Textfeld 9">
            <a:extLst>
              <a:ext uri="{FF2B5EF4-FFF2-40B4-BE49-F238E27FC236}">
                <a16:creationId xmlns:a16="http://schemas.microsoft.com/office/drawing/2014/main" id="{55B7D40D-6CC8-16C7-2B34-8C06481C8537}"/>
              </a:ext>
            </a:extLst>
          </p:cNvPr>
          <p:cNvSpPr txBox="1"/>
          <p:nvPr/>
        </p:nvSpPr>
        <p:spPr>
          <a:xfrm>
            <a:off x="6487886" y="2104571"/>
            <a:ext cx="4557485" cy="1107996"/>
          </a:xfrm>
          <a:prstGeom prst="rect">
            <a:avLst/>
          </a:prstGeom>
          <a:noFill/>
        </p:spPr>
        <p:txBody>
          <a:bodyPr wrap="square" rtlCol="0">
            <a:spAutoFit/>
          </a:bodyPr>
          <a:lstStyle/>
          <a:p>
            <a:r>
              <a:rPr lang="de-AT" sz="2200">
                <a:hlinkClick r:id="rId5"/>
              </a:rPr>
              <a:t>https://www.youtube.com/watch?v=Rfunv6IhiiM</a:t>
            </a:r>
            <a:endParaRPr lang="de-AT" sz="2200"/>
          </a:p>
          <a:p>
            <a:endParaRPr lang="de-AT" sz="2200"/>
          </a:p>
        </p:txBody>
      </p:sp>
    </p:spTree>
    <p:extLst>
      <p:ext uri="{BB962C8B-B14F-4D97-AF65-F5344CB8AC3E}">
        <p14:creationId xmlns:p14="http://schemas.microsoft.com/office/powerpoint/2010/main" val="104310127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FDE0297B-69D7-7918-E625-C7F823159BCE}"/>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841D8A7D-9ADC-C868-9869-BE1BC14193D0}"/>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4" name="Foliennummernplatzhalter 3">
            <a:extLst>
              <a:ext uri="{FF2B5EF4-FFF2-40B4-BE49-F238E27FC236}">
                <a16:creationId xmlns:a16="http://schemas.microsoft.com/office/drawing/2014/main" id="{90432C92-C52E-2CA5-F096-57908E71F31F}"/>
              </a:ext>
            </a:extLst>
          </p:cNvPr>
          <p:cNvSpPr>
            <a:spLocks noGrp="1"/>
          </p:cNvSpPr>
          <p:nvPr>
            <p:ph type="sldNum" sz="quarter" idx="12"/>
          </p:nvPr>
        </p:nvSpPr>
        <p:spPr/>
        <p:txBody>
          <a:bodyPr/>
          <a:lstStyle/>
          <a:p>
            <a:fld id="{0AF89F37-6AD9-4F74-BC17-19E39A25D257}" type="slidenum">
              <a:rPr lang="de-AT" smtClean="0"/>
              <a:pPr/>
              <a:t>19</a:t>
            </a:fld>
            <a:endParaRPr lang="de-AT"/>
          </a:p>
        </p:txBody>
      </p:sp>
      <p:sp>
        <p:nvSpPr>
          <p:cNvPr id="5" name="Titel 4">
            <a:extLst>
              <a:ext uri="{FF2B5EF4-FFF2-40B4-BE49-F238E27FC236}">
                <a16:creationId xmlns:a16="http://schemas.microsoft.com/office/drawing/2014/main" id="{5538D7F6-4C44-919E-C2D3-4AE23B505728}"/>
              </a:ext>
            </a:extLst>
          </p:cNvPr>
          <p:cNvSpPr>
            <a:spLocks noGrp="1"/>
          </p:cNvSpPr>
          <p:nvPr>
            <p:ph type="title"/>
          </p:nvPr>
        </p:nvSpPr>
        <p:spPr/>
        <p:txBody>
          <a:bodyPr/>
          <a:lstStyle/>
          <a:p>
            <a:r>
              <a:rPr lang="en-US"/>
              <a:t>Video: working and living on an inland vessel</a:t>
            </a:r>
            <a:endParaRPr lang="de-AT"/>
          </a:p>
        </p:txBody>
      </p:sp>
      <p:sp>
        <p:nvSpPr>
          <p:cNvPr id="6" name="Inhaltsplatzhalter 5">
            <a:extLst>
              <a:ext uri="{FF2B5EF4-FFF2-40B4-BE49-F238E27FC236}">
                <a16:creationId xmlns:a16="http://schemas.microsoft.com/office/drawing/2014/main" id="{75EC09BD-A8F4-0A6F-40E7-F699DDFACC56}"/>
              </a:ext>
            </a:extLst>
          </p:cNvPr>
          <p:cNvSpPr>
            <a:spLocks noGrp="1"/>
          </p:cNvSpPr>
          <p:nvPr>
            <p:ph idx="1"/>
          </p:nvPr>
        </p:nvSpPr>
        <p:spPr>
          <a:xfrm>
            <a:off x="7201354" y="3015796"/>
            <a:ext cx="4101128" cy="4351338"/>
          </a:xfrm>
        </p:spPr>
        <p:txBody>
          <a:bodyPr/>
          <a:lstStyle/>
          <a:p>
            <a:pPr marL="0" indent="0">
              <a:buNone/>
            </a:pPr>
            <a:r>
              <a:rPr lang="de-AT" sz="2200">
                <a:hlinkClick r:id="rId4"/>
              </a:rPr>
              <a:t>https://www.youtube.com/watch?v=fSvSOLrkTnM</a:t>
            </a:r>
            <a:endParaRPr lang="de-AT" sz="2200"/>
          </a:p>
          <a:p>
            <a:pPr marL="0" indent="0">
              <a:buNone/>
            </a:pPr>
            <a:endParaRPr lang="de-AT"/>
          </a:p>
        </p:txBody>
      </p:sp>
      <p:pic>
        <p:nvPicPr>
          <p:cNvPr id="7" name="Onlinemedien 6" descr="Screenshot from the working and living on an inland vessel video, showing an inland cargo vessel navigating a canal, with a bridge visible ahead at sunset.">
            <a:hlinkClick r:id="" action="ppaction://media"/>
            <a:extLst>
              <a:ext uri="{FF2B5EF4-FFF2-40B4-BE49-F238E27FC236}">
                <a16:creationId xmlns:a16="http://schemas.microsoft.com/office/drawing/2014/main" id="{FFBE2514-B9FD-E5C9-A4F1-9532AA3CA2D9}"/>
              </a:ext>
            </a:extLst>
          </p:cNvPr>
          <p:cNvPicPr>
            <a:picLocks noRot="1" noChangeAspect="1"/>
          </p:cNvPicPr>
          <p:nvPr>
            <a:videoFile r:link="rId1"/>
          </p:nvPr>
        </p:nvPicPr>
        <p:blipFill>
          <a:blip r:embed="rId5"/>
          <a:stretch>
            <a:fillRect/>
          </a:stretch>
        </p:blipFill>
        <p:spPr>
          <a:xfrm>
            <a:off x="592538" y="2131653"/>
            <a:ext cx="6069013" cy="3429000"/>
          </a:xfrm>
          <a:prstGeom prst="rect">
            <a:avLst/>
          </a:prstGeom>
        </p:spPr>
      </p:pic>
    </p:spTree>
    <p:extLst>
      <p:ext uri="{BB962C8B-B14F-4D97-AF65-F5344CB8AC3E}">
        <p14:creationId xmlns:p14="http://schemas.microsoft.com/office/powerpoint/2010/main" val="292249371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19F0D-C910-A8DB-1040-D91192C810B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2111C75-D379-6A1C-B347-3A203B65BDA7}"/>
              </a:ext>
            </a:extLst>
          </p:cNvPr>
          <p:cNvSpPr>
            <a:spLocks noGrp="1"/>
          </p:cNvSpPr>
          <p:nvPr>
            <p:ph type="title"/>
          </p:nvPr>
        </p:nvSpPr>
        <p:spPr/>
        <p:txBody>
          <a:bodyPr/>
          <a:lstStyle/>
          <a:p>
            <a:r>
              <a:rPr lang="de-AT"/>
              <a:t>Marine </a:t>
            </a:r>
            <a:r>
              <a:rPr lang="de-AT" err="1"/>
              <a:t>engineer</a:t>
            </a:r>
            <a:endParaRPr lang="de-AT"/>
          </a:p>
        </p:txBody>
      </p:sp>
      <p:sp>
        <p:nvSpPr>
          <p:cNvPr id="3" name="Inhaltsplatzhalter 2">
            <a:extLst>
              <a:ext uri="{FF2B5EF4-FFF2-40B4-BE49-F238E27FC236}">
                <a16:creationId xmlns:a16="http://schemas.microsoft.com/office/drawing/2014/main" id="{2E39C43A-C136-5D38-B959-0EAF9746EA0E}"/>
              </a:ext>
            </a:extLst>
          </p:cNvPr>
          <p:cNvSpPr>
            <a:spLocks noGrp="1"/>
          </p:cNvSpPr>
          <p:nvPr>
            <p:ph idx="1"/>
          </p:nvPr>
        </p:nvSpPr>
        <p:spPr>
          <a:xfrm>
            <a:off x="592538" y="1825625"/>
            <a:ext cx="6229176" cy="4351338"/>
          </a:xfrm>
        </p:spPr>
        <p:txBody>
          <a:bodyPr/>
          <a:lstStyle/>
          <a:p>
            <a:pPr marL="0" indent="0">
              <a:buNone/>
            </a:pPr>
            <a:r>
              <a:rPr lang="en-US" sz="2200"/>
              <a:t>Training: apprenticeship in metal engineering + further training</a:t>
            </a:r>
          </a:p>
          <a:p>
            <a:pPr marL="0" indent="0">
              <a:buNone/>
            </a:pPr>
            <a:endParaRPr lang="de-AT" sz="2200"/>
          </a:p>
          <a:p>
            <a:r>
              <a:rPr lang="en-US" sz="2200"/>
              <a:t>Operation and monitoring of ship machinery</a:t>
            </a:r>
          </a:p>
          <a:p>
            <a:r>
              <a:rPr lang="en-US" sz="2200"/>
              <a:t>Checking displays, measuring instruments and technical systems</a:t>
            </a:r>
          </a:p>
          <a:p>
            <a:r>
              <a:rPr lang="en-US" sz="2200"/>
              <a:t>Carrying out maintenance and servicing work</a:t>
            </a:r>
          </a:p>
          <a:p>
            <a:r>
              <a:rPr lang="en-US" sz="2200"/>
              <a:t>Ensuring smooth technical operations on board</a:t>
            </a:r>
            <a:endParaRPr lang="de-AT"/>
          </a:p>
        </p:txBody>
      </p:sp>
      <p:sp>
        <p:nvSpPr>
          <p:cNvPr id="4" name="Datumsplatzhalter 3">
            <a:extLst>
              <a:ext uri="{FF2B5EF4-FFF2-40B4-BE49-F238E27FC236}">
                <a16:creationId xmlns:a16="http://schemas.microsoft.com/office/drawing/2014/main" id="{0A1264C7-CDAF-66F5-1A5D-667ADCCC7AB4}"/>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DA95CA29-B268-8165-9D92-5D8BE13B5287}"/>
              </a:ext>
            </a:extLst>
          </p:cNvPr>
          <p:cNvSpPr>
            <a:spLocks noGrp="1"/>
          </p:cNvSpPr>
          <p:nvPr>
            <p:ph type="sldNum" sz="quarter" idx="12"/>
          </p:nvPr>
        </p:nvSpPr>
        <p:spPr/>
        <p:txBody>
          <a:bodyPr/>
          <a:lstStyle/>
          <a:p>
            <a:fld id="{0AF89F37-6AD9-4F74-BC17-19E39A25D257}" type="slidenum">
              <a:rPr lang="de-AT" smtClean="0"/>
              <a:pPr/>
              <a:t>20</a:t>
            </a:fld>
            <a:endParaRPr lang="de-AT"/>
          </a:p>
        </p:txBody>
      </p:sp>
      <p:sp>
        <p:nvSpPr>
          <p:cNvPr id="6" name="Fußzeilenplatzhalter 5">
            <a:extLst>
              <a:ext uri="{FF2B5EF4-FFF2-40B4-BE49-F238E27FC236}">
                <a16:creationId xmlns:a16="http://schemas.microsoft.com/office/drawing/2014/main" id="{3CCA5820-A170-AC34-267B-3D01A78340A6}"/>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pic>
        <p:nvPicPr>
          <p:cNvPr id="8" name="Grafik 7" descr="Close-up of a ship’s anchor winch with heavy chains and ropes used for mooring and anchoring operations on deck.">
            <a:extLst>
              <a:ext uri="{FF2B5EF4-FFF2-40B4-BE49-F238E27FC236}">
                <a16:creationId xmlns:a16="http://schemas.microsoft.com/office/drawing/2014/main" id="{BC07DA0C-24A8-4FB4-E4A8-E50FF07CCB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5542" y="1640113"/>
            <a:ext cx="4325257" cy="3243943"/>
          </a:xfrm>
          <a:prstGeom prst="rect">
            <a:avLst/>
          </a:prstGeom>
        </p:spPr>
      </p:pic>
      <p:sp>
        <p:nvSpPr>
          <p:cNvPr id="7" name="Textfeld 6">
            <a:extLst>
              <a:ext uri="{FF2B5EF4-FFF2-40B4-BE49-F238E27FC236}">
                <a16:creationId xmlns:a16="http://schemas.microsoft.com/office/drawing/2014/main" id="{C7CB554B-EC88-6496-058A-46009958DBEA}"/>
              </a:ext>
            </a:extLst>
          </p:cNvPr>
          <p:cNvSpPr txBox="1"/>
          <p:nvPr/>
        </p:nvSpPr>
        <p:spPr>
          <a:xfrm>
            <a:off x="8871042" y="5956350"/>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Picture: </a:t>
            </a:r>
            <a:r>
              <a:rPr lang="de-DE" sz="1100" b="0" i="0" err="1">
                <a:solidFill>
                  <a:srgbClr val="000000"/>
                </a:solidFill>
                <a:effectLst/>
                <a:latin typeface="+mj-lt"/>
                <a:cs typeface="Mangal Pro" panose="00000500000000000000" pitchFamily="2" charset="0"/>
              </a:rPr>
              <a:t>pixabay</a:t>
            </a:r>
            <a:endParaRPr lang="de-DE" sz="1100">
              <a:latin typeface="+mj-lt"/>
              <a:cs typeface="Mangal Pro" panose="00000500000000000000" pitchFamily="2" charset="0"/>
            </a:endParaRPr>
          </a:p>
        </p:txBody>
      </p:sp>
    </p:spTree>
    <p:extLst>
      <p:ext uri="{BB962C8B-B14F-4D97-AF65-F5344CB8AC3E}">
        <p14:creationId xmlns:p14="http://schemas.microsoft.com/office/powerpoint/2010/main" val="675441290"/>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807CD-895F-0ED7-CC2D-942A4F2DE74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E8E6F37-9451-C08B-ABC6-8B1BFAA77C4D}"/>
              </a:ext>
            </a:extLst>
          </p:cNvPr>
          <p:cNvSpPr>
            <a:spLocks noGrp="1"/>
          </p:cNvSpPr>
          <p:nvPr>
            <p:ph type="title"/>
          </p:nvPr>
        </p:nvSpPr>
        <p:spPr/>
        <p:txBody>
          <a:bodyPr/>
          <a:lstStyle/>
          <a:p>
            <a:r>
              <a:rPr lang="de-AT"/>
              <a:t>Harbour </a:t>
            </a:r>
            <a:r>
              <a:rPr lang="de-AT" err="1"/>
              <a:t>master</a:t>
            </a:r>
            <a:endParaRPr lang="de-AT"/>
          </a:p>
        </p:txBody>
      </p:sp>
      <p:sp>
        <p:nvSpPr>
          <p:cNvPr id="3" name="Inhaltsplatzhalter 2">
            <a:extLst>
              <a:ext uri="{FF2B5EF4-FFF2-40B4-BE49-F238E27FC236}">
                <a16:creationId xmlns:a16="http://schemas.microsoft.com/office/drawing/2014/main" id="{0358C3AF-20F0-20CF-A629-9D6B027A49C7}"/>
              </a:ext>
            </a:extLst>
          </p:cNvPr>
          <p:cNvSpPr>
            <a:spLocks noGrp="1"/>
          </p:cNvSpPr>
          <p:nvPr>
            <p:ph idx="1"/>
          </p:nvPr>
        </p:nvSpPr>
        <p:spPr>
          <a:xfrm>
            <a:off x="592538" y="1825625"/>
            <a:ext cx="6229176" cy="4351338"/>
          </a:xfrm>
        </p:spPr>
        <p:txBody>
          <a:bodyPr/>
          <a:lstStyle/>
          <a:p>
            <a:pPr marL="0" indent="0">
              <a:buNone/>
            </a:pPr>
            <a:r>
              <a:rPr lang="en-US" sz="2200"/>
              <a:t>Training: </a:t>
            </a:r>
            <a:r>
              <a:rPr lang="en-US" sz="2200" err="1"/>
              <a:t>harbour</a:t>
            </a:r>
            <a:r>
              <a:rPr lang="en-US" sz="2200"/>
              <a:t> master’s examination at the waterway authority, in-house training</a:t>
            </a:r>
          </a:p>
          <a:p>
            <a:pPr marL="0" indent="0">
              <a:buNone/>
            </a:pPr>
            <a:endParaRPr lang="de-AT" sz="2200"/>
          </a:p>
          <a:p>
            <a:r>
              <a:rPr lang="en-US" sz="2200"/>
              <a:t>Monitoring port operations and vessel movements</a:t>
            </a:r>
          </a:p>
          <a:p>
            <a:r>
              <a:rPr lang="en-US" sz="2200" err="1"/>
              <a:t>Organising</a:t>
            </a:r>
            <a:r>
              <a:rPr lang="en-US" sz="2200"/>
              <a:t> the safe arrival and departure of vessels</a:t>
            </a:r>
          </a:p>
          <a:p>
            <a:r>
              <a:rPr lang="en-US" sz="2200"/>
              <a:t>Coordinating transport and processes within the port</a:t>
            </a:r>
          </a:p>
          <a:p>
            <a:r>
              <a:rPr lang="en-US" sz="2200"/>
              <a:t>Ensuring compliance with regulations as well as </a:t>
            </a:r>
            <a:r>
              <a:rPr lang="en-US" sz="2200" err="1"/>
              <a:t>organising</a:t>
            </a:r>
            <a:r>
              <a:rPr lang="en-US" sz="2200"/>
              <a:t> maintenance and repairs</a:t>
            </a:r>
            <a:endParaRPr lang="de-AT"/>
          </a:p>
        </p:txBody>
      </p:sp>
      <p:sp>
        <p:nvSpPr>
          <p:cNvPr id="4" name="Datumsplatzhalter 3">
            <a:extLst>
              <a:ext uri="{FF2B5EF4-FFF2-40B4-BE49-F238E27FC236}">
                <a16:creationId xmlns:a16="http://schemas.microsoft.com/office/drawing/2014/main" id="{B5E3C494-5F9E-4446-BD33-A26256D76FEB}"/>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5BCFDEAC-2FB1-1881-F04A-5BF3F394AABB}"/>
              </a:ext>
            </a:extLst>
          </p:cNvPr>
          <p:cNvSpPr>
            <a:spLocks noGrp="1"/>
          </p:cNvSpPr>
          <p:nvPr>
            <p:ph type="sldNum" sz="quarter" idx="12"/>
          </p:nvPr>
        </p:nvSpPr>
        <p:spPr/>
        <p:txBody>
          <a:bodyPr/>
          <a:lstStyle/>
          <a:p>
            <a:fld id="{0AF89F37-6AD9-4F74-BC17-19E39A25D257}" type="slidenum">
              <a:rPr lang="de-AT" smtClean="0"/>
              <a:pPr/>
              <a:t>21</a:t>
            </a:fld>
            <a:endParaRPr lang="de-AT"/>
          </a:p>
        </p:txBody>
      </p:sp>
      <p:sp>
        <p:nvSpPr>
          <p:cNvPr id="6" name="Fußzeilenplatzhalter 5">
            <a:extLst>
              <a:ext uri="{FF2B5EF4-FFF2-40B4-BE49-F238E27FC236}">
                <a16:creationId xmlns:a16="http://schemas.microsoft.com/office/drawing/2014/main" id="{1261C45B-123F-190D-BAB0-487E63A06DE6}"/>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10" name="Textfeld 9">
            <a:extLst>
              <a:ext uri="{FF2B5EF4-FFF2-40B4-BE49-F238E27FC236}">
                <a16:creationId xmlns:a16="http://schemas.microsoft.com/office/drawing/2014/main" id="{60767F98-6E83-E47A-0766-6697D9D2ABDC}"/>
              </a:ext>
            </a:extLst>
          </p:cNvPr>
          <p:cNvSpPr txBox="1"/>
          <p:nvPr/>
        </p:nvSpPr>
        <p:spPr>
          <a:xfrm>
            <a:off x="8871042"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Picture: Port </a:t>
            </a:r>
            <a:r>
              <a:rPr lang="de-DE" sz="1100" b="0" i="0" err="1">
                <a:solidFill>
                  <a:srgbClr val="000000"/>
                </a:solidFill>
                <a:effectLst/>
                <a:latin typeface="+mj-lt"/>
                <a:cs typeface="Mangal Pro" panose="00000500000000000000" pitchFamily="2" charset="0"/>
              </a:rPr>
              <a:t>of</a:t>
            </a:r>
            <a:r>
              <a:rPr lang="de-DE" sz="1100" b="0" i="0">
                <a:solidFill>
                  <a:srgbClr val="000000"/>
                </a:solidFill>
                <a:effectLst/>
                <a:latin typeface="+mj-lt"/>
                <a:cs typeface="Mangal Pro" panose="00000500000000000000" pitchFamily="2" charset="0"/>
              </a:rPr>
              <a:t> Vienna</a:t>
            </a:r>
            <a:endParaRPr lang="de-DE" sz="1100">
              <a:latin typeface="+mj-lt"/>
              <a:cs typeface="Mangal Pro" panose="00000500000000000000" pitchFamily="2" charset="0"/>
            </a:endParaRPr>
          </a:p>
        </p:txBody>
      </p:sp>
      <p:pic>
        <p:nvPicPr>
          <p:cNvPr id="9" name="Grafik 8" descr="A large harbour crane lifts a shipping container at an inland port, while cargo vessels are moored along the waterfront on a rainy day.">
            <a:extLst>
              <a:ext uri="{FF2B5EF4-FFF2-40B4-BE49-F238E27FC236}">
                <a16:creationId xmlns:a16="http://schemas.microsoft.com/office/drawing/2014/main" id="{11D58763-D85B-3887-64DD-F0A03F8EEC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7568204" y="1774457"/>
            <a:ext cx="4607151" cy="3455364"/>
          </a:xfrm>
          <a:prstGeom prst="rect">
            <a:avLst/>
          </a:prstGeom>
        </p:spPr>
      </p:pic>
    </p:spTree>
    <p:extLst>
      <p:ext uri="{BB962C8B-B14F-4D97-AF65-F5344CB8AC3E}">
        <p14:creationId xmlns:p14="http://schemas.microsoft.com/office/powerpoint/2010/main" val="3447188746"/>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9A4C2-0E6F-2CDA-FE6A-01F8BD35599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E961292-3596-F92D-3885-3E12DF053E73}"/>
              </a:ext>
            </a:extLst>
          </p:cNvPr>
          <p:cNvSpPr>
            <a:spLocks noGrp="1"/>
          </p:cNvSpPr>
          <p:nvPr>
            <p:ph type="title"/>
          </p:nvPr>
        </p:nvSpPr>
        <p:spPr/>
        <p:txBody>
          <a:bodyPr/>
          <a:lstStyle/>
          <a:p>
            <a:r>
              <a:rPr lang="de-AT"/>
              <a:t>Lock </a:t>
            </a:r>
            <a:r>
              <a:rPr lang="de-AT" err="1"/>
              <a:t>keeper</a:t>
            </a:r>
            <a:endParaRPr lang="de-AT"/>
          </a:p>
        </p:txBody>
      </p:sp>
      <p:sp>
        <p:nvSpPr>
          <p:cNvPr id="3" name="Inhaltsplatzhalter 2">
            <a:extLst>
              <a:ext uri="{FF2B5EF4-FFF2-40B4-BE49-F238E27FC236}">
                <a16:creationId xmlns:a16="http://schemas.microsoft.com/office/drawing/2014/main" id="{256E465D-F929-080D-83C5-B174417894F8}"/>
              </a:ext>
            </a:extLst>
          </p:cNvPr>
          <p:cNvSpPr>
            <a:spLocks noGrp="1"/>
          </p:cNvSpPr>
          <p:nvPr>
            <p:ph idx="1"/>
          </p:nvPr>
        </p:nvSpPr>
        <p:spPr>
          <a:xfrm>
            <a:off x="592538" y="1825625"/>
            <a:ext cx="6229176" cy="4351338"/>
          </a:xfrm>
        </p:spPr>
        <p:txBody>
          <a:bodyPr/>
          <a:lstStyle/>
          <a:p>
            <a:pPr marL="0" indent="0">
              <a:buNone/>
            </a:pPr>
            <a:r>
              <a:rPr lang="en-US" sz="2200"/>
              <a:t>Training: no formal apprenticeship, but basic hydraulic engineering training required</a:t>
            </a:r>
          </a:p>
          <a:p>
            <a:pPr marL="0" indent="0">
              <a:buNone/>
            </a:pPr>
            <a:endParaRPr lang="de-AT" sz="2200"/>
          </a:p>
          <a:p>
            <a:pPr marL="0" indent="0">
              <a:buNone/>
            </a:pPr>
            <a:r>
              <a:rPr lang="en-US" sz="2200"/>
              <a:t>As a lock keeper, you are responsible for the operation, maintenance and, where necessary, repair of a lock in inland navigation.</a:t>
            </a:r>
            <a:endParaRPr lang="de-AT" sz="2200"/>
          </a:p>
        </p:txBody>
      </p:sp>
      <p:sp>
        <p:nvSpPr>
          <p:cNvPr id="4" name="Datumsplatzhalter 3">
            <a:extLst>
              <a:ext uri="{FF2B5EF4-FFF2-40B4-BE49-F238E27FC236}">
                <a16:creationId xmlns:a16="http://schemas.microsoft.com/office/drawing/2014/main" id="{8C182E9D-2AC4-8563-DA7F-2D8B052AC518}"/>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E69B3970-E757-6994-E60D-3D7D15790755}"/>
              </a:ext>
            </a:extLst>
          </p:cNvPr>
          <p:cNvSpPr>
            <a:spLocks noGrp="1"/>
          </p:cNvSpPr>
          <p:nvPr>
            <p:ph type="sldNum" sz="quarter" idx="12"/>
          </p:nvPr>
        </p:nvSpPr>
        <p:spPr/>
        <p:txBody>
          <a:bodyPr/>
          <a:lstStyle/>
          <a:p>
            <a:fld id="{0AF89F37-6AD9-4F74-BC17-19E39A25D257}" type="slidenum">
              <a:rPr lang="de-AT" smtClean="0"/>
              <a:pPr/>
              <a:t>22</a:t>
            </a:fld>
            <a:endParaRPr lang="de-AT"/>
          </a:p>
        </p:txBody>
      </p:sp>
      <p:sp>
        <p:nvSpPr>
          <p:cNvPr id="6" name="Fußzeilenplatzhalter 5">
            <a:extLst>
              <a:ext uri="{FF2B5EF4-FFF2-40B4-BE49-F238E27FC236}">
                <a16:creationId xmlns:a16="http://schemas.microsoft.com/office/drawing/2014/main" id="{8F532508-0BCA-1749-B120-61EB475C5B18}"/>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10" name="Textfeld 9">
            <a:extLst>
              <a:ext uri="{FF2B5EF4-FFF2-40B4-BE49-F238E27FC236}">
                <a16:creationId xmlns:a16="http://schemas.microsoft.com/office/drawing/2014/main" id="{46DC60D9-BC68-D808-6318-8A9001CF1B8C}"/>
              </a:ext>
            </a:extLst>
          </p:cNvPr>
          <p:cNvSpPr txBox="1"/>
          <p:nvPr/>
        </p:nvSpPr>
        <p:spPr>
          <a:xfrm>
            <a:off x="8871042" y="5163374"/>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Picture: Thomas Novak</a:t>
            </a:r>
            <a:endParaRPr lang="de-DE" sz="1100">
              <a:latin typeface="+mj-lt"/>
              <a:cs typeface="Mangal Pro" panose="00000500000000000000" pitchFamily="2" charset="0"/>
            </a:endParaRPr>
          </a:p>
        </p:txBody>
      </p:sp>
      <p:pic>
        <p:nvPicPr>
          <p:cNvPr id="8" name="Grafik 7" descr="An inland cargo vessel passes through a navigation lock connecting different water levels along a river waterway.">
            <a:extLst>
              <a:ext uri="{FF2B5EF4-FFF2-40B4-BE49-F238E27FC236}">
                <a16:creationId xmlns:a16="http://schemas.microsoft.com/office/drawing/2014/main" id="{1FB1EE12-14D0-48FE-D08E-75F920F27A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8319" y="1821543"/>
            <a:ext cx="4286552" cy="3214914"/>
          </a:xfrm>
          <a:prstGeom prst="rect">
            <a:avLst/>
          </a:prstGeom>
        </p:spPr>
      </p:pic>
    </p:spTree>
    <p:extLst>
      <p:ext uri="{BB962C8B-B14F-4D97-AF65-F5344CB8AC3E}">
        <p14:creationId xmlns:p14="http://schemas.microsoft.com/office/powerpoint/2010/main" val="3566688239"/>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2FE36-D3F1-214B-93C6-6AE9C061B24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45574DA-613E-E5DB-1EA2-49C6624D1462}"/>
              </a:ext>
            </a:extLst>
          </p:cNvPr>
          <p:cNvSpPr>
            <a:spLocks noGrp="1"/>
          </p:cNvSpPr>
          <p:nvPr>
            <p:ph type="title"/>
          </p:nvPr>
        </p:nvSpPr>
        <p:spPr/>
        <p:txBody>
          <a:bodyPr/>
          <a:lstStyle/>
          <a:p>
            <a:r>
              <a:rPr lang="de-AT" err="1"/>
              <a:t>Waterway</a:t>
            </a:r>
            <a:r>
              <a:rPr lang="de-AT"/>
              <a:t> </a:t>
            </a:r>
            <a:r>
              <a:rPr lang="de-AT" err="1"/>
              <a:t>maintenance</a:t>
            </a:r>
            <a:r>
              <a:rPr lang="de-AT"/>
              <a:t> </a:t>
            </a:r>
            <a:r>
              <a:rPr lang="de-AT" err="1"/>
              <a:t>worker</a:t>
            </a:r>
            <a:endParaRPr lang="de-AT"/>
          </a:p>
        </p:txBody>
      </p:sp>
      <p:sp>
        <p:nvSpPr>
          <p:cNvPr id="3" name="Inhaltsplatzhalter 2">
            <a:extLst>
              <a:ext uri="{FF2B5EF4-FFF2-40B4-BE49-F238E27FC236}">
                <a16:creationId xmlns:a16="http://schemas.microsoft.com/office/drawing/2014/main" id="{99A765CC-A13D-C520-C937-9015649B55BD}"/>
              </a:ext>
            </a:extLst>
          </p:cNvPr>
          <p:cNvSpPr>
            <a:spLocks noGrp="1"/>
          </p:cNvSpPr>
          <p:nvPr>
            <p:ph idx="1"/>
          </p:nvPr>
        </p:nvSpPr>
        <p:spPr>
          <a:xfrm>
            <a:off x="592537" y="1825625"/>
            <a:ext cx="8682091" cy="4351338"/>
          </a:xfrm>
        </p:spPr>
        <p:txBody>
          <a:bodyPr/>
          <a:lstStyle/>
          <a:p>
            <a:pPr marL="0" indent="0">
              <a:buNone/>
            </a:pPr>
            <a:r>
              <a:rPr lang="en-US" sz="2200"/>
              <a:t>Training: technical apprenticeship, in-house further training</a:t>
            </a:r>
          </a:p>
          <a:p>
            <a:pPr marL="0" indent="0">
              <a:buNone/>
            </a:pPr>
            <a:endParaRPr lang="de-AT" sz="2200"/>
          </a:p>
          <a:p>
            <a:r>
              <a:rPr lang="en-US" sz="2200"/>
              <a:t>Maintenance and upkeep of towpaths</a:t>
            </a:r>
          </a:p>
          <a:p>
            <a:r>
              <a:rPr lang="en-US" sz="2200"/>
              <a:t>Mowing riverbanks and green areas</a:t>
            </a:r>
          </a:p>
          <a:p>
            <a:r>
              <a:rPr lang="en-US" sz="2200"/>
              <a:t>Carrying out repair work on paths and riverbank sections</a:t>
            </a:r>
          </a:p>
          <a:p>
            <a:r>
              <a:rPr lang="en-US" sz="2200"/>
              <a:t>Pruning trees for safety and maintenance</a:t>
            </a:r>
            <a:endParaRPr lang="de-AT" sz="2200"/>
          </a:p>
        </p:txBody>
      </p:sp>
      <p:sp>
        <p:nvSpPr>
          <p:cNvPr id="4" name="Datumsplatzhalter 3">
            <a:extLst>
              <a:ext uri="{FF2B5EF4-FFF2-40B4-BE49-F238E27FC236}">
                <a16:creationId xmlns:a16="http://schemas.microsoft.com/office/drawing/2014/main" id="{B3837DEE-7561-8DB7-05D6-40CD03B1608B}"/>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76BA9046-45E0-6B11-9C83-E7B21C4AD6A3}"/>
              </a:ext>
            </a:extLst>
          </p:cNvPr>
          <p:cNvSpPr>
            <a:spLocks noGrp="1"/>
          </p:cNvSpPr>
          <p:nvPr>
            <p:ph type="sldNum" sz="quarter" idx="12"/>
          </p:nvPr>
        </p:nvSpPr>
        <p:spPr/>
        <p:txBody>
          <a:bodyPr/>
          <a:lstStyle/>
          <a:p>
            <a:fld id="{0AF89F37-6AD9-4F74-BC17-19E39A25D257}" type="slidenum">
              <a:rPr lang="de-AT" smtClean="0"/>
              <a:pPr/>
              <a:t>23</a:t>
            </a:fld>
            <a:endParaRPr lang="de-AT"/>
          </a:p>
        </p:txBody>
      </p:sp>
      <p:sp>
        <p:nvSpPr>
          <p:cNvPr id="6" name="Fußzeilenplatzhalter 5">
            <a:extLst>
              <a:ext uri="{FF2B5EF4-FFF2-40B4-BE49-F238E27FC236}">
                <a16:creationId xmlns:a16="http://schemas.microsoft.com/office/drawing/2014/main" id="{1B07C1F1-F523-FD15-9418-1A72BA8BA957}"/>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Tree>
    <p:extLst>
      <p:ext uri="{BB962C8B-B14F-4D97-AF65-F5344CB8AC3E}">
        <p14:creationId xmlns:p14="http://schemas.microsoft.com/office/powerpoint/2010/main" val="430345478"/>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1163C-9656-021B-B61C-8E062ED0265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2F2381F-EC28-97E1-F12A-D0F9F2AF5DAC}"/>
              </a:ext>
            </a:extLst>
          </p:cNvPr>
          <p:cNvSpPr>
            <a:spLocks noGrp="1"/>
          </p:cNvSpPr>
          <p:nvPr>
            <p:ph type="title"/>
          </p:nvPr>
        </p:nvSpPr>
        <p:spPr/>
        <p:txBody>
          <a:bodyPr/>
          <a:lstStyle/>
          <a:p>
            <a:r>
              <a:rPr lang="de-AT" err="1"/>
              <a:t>Surveying</a:t>
            </a:r>
            <a:r>
              <a:rPr lang="de-AT"/>
              <a:t> </a:t>
            </a:r>
            <a:r>
              <a:rPr lang="de-AT" err="1"/>
              <a:t>technician</a:t>
            </a:r>
            <a:endParaRPr lang="de-AT"/>
          </a:p>
        </p:txBody>
      </p:sp>
      <p:sp>
        <p:nvSpPr>
          <p:cNvPr id="3" name="Inhaltsplatzhalter 2">
            <a:extLst>
              <a:ext uri="{FF2B5EF4-FFF2-40B4-BE49-F238E27FC236}">
                <a16:creationId xmlns:a16="http://schemas.microsoft.com/office/drawing/2014/main" id="{3CBA0886-4050-E019-5E00-AF0DF4DE012A}"/>
              </a:ext>
            </a:extLst>
          </p:cNvPr>
          <p:cNvSpPr>
            <a:spLocks noGrp="1"/>
          </p:cNvSpPr>
          <p:nvPr>
            <p:ph idx="1"/>
          </p:nvPr>
        </p:nvSpPr>
        <p:spPr>
          <a:xfrm>
            <a:off x="592537" y="1825625"/>
            <a:ext cx="6954891" cy="4351338"/>
          </a:xfrm>
        </p:spPr>
        <p:txBody>
          <a:bodyPr/>
          <a:lstStyle/>
          <a:p>
            <a:pPr marL="0" indent="0">
              <a:buNone/>
            </a:pPr>
            <a:r>
              <a:rPr lang="en-US" sz="2200"/>
              <a:t>Training: degree in “Surveying and geoinformation” or “Cultural engineering and water management”, or apprenticeship in surveying (duration: 3.5 years)</a:t>
            </a:r>
          </a:p>
          <a:p>
            <a:pPr marL="0" indent="0">
              <a:buNone/>
            </a:pPr>
            <a:endParaRPr lang="de-AT" sz="2200"/>
          </a:p>
          <a:p>
            <a:r>
              <a:rPr lang="en-US" sz="2200"/>
              <a:t>Carrying out location and elevation surveys in the field</a:t>
            </a:r>
          </a:p>
          <a:p>
            <a:r>
              <a:rPr lang="en-US" sz="2200"/>
              <a:t>Using measuring instruments such as echo sounders to survey the Danube</a:t>
            </a:r>
          </a:p>
          <a:p>
            <a:r>
              <a:rPr lang="en-US" sz="2200" err="1"/>
              <a:t>Analysing</a:t>
            </a:r>
            <a:r>
              <a:rPr lang="en-US" sz="2200"/>
              <a:t> measurement data for planning and construction projects</a:t>
            </a:r>
          </a:p>
          <a:p>
            <a:r>
              <a:rPr lang="en-US" sz="2200"/>
              <a:t>Producing maps and documentation for hydraulic engineering measures</a:t>
            </a:r>
            <a:endParaRPr lang="de-AT" sz="2200"/>
          </a:p>
        </p:txBody>
      </p:sp>
      <p:sp>
        <p:nvSpPr>
          <p:cNvPr id="4" name="Datumsplatzhalter 3">
            <a:extLst>
              <a:ext uri="{FF2B5EF4-FFF2-40B4-BE49-F238E27FC236}">
                <a16:creationId xmlns:a16="http://schemas.microsoft.com/office/drawing/2014/main" id="{3DAACDE4-BB98-3681-6191-C64111F866DB}"/>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10B9A16-0B59-EED8-799A-22BEE1D501EE}"/>
              </a:ext>
            </a:extLst>
          </p:cNvPr>
          <p:cNvSpPr>
            <a:spLocks noGrp="1"/>
          </p:cNvSpPr>
          <p:nvPr>
            <p:ph type="sldNum" sz="quarter" idx="12"/>
          </p:nvPr>
        </p:nvSpPr>
        <p:spPr/>
        <p:txBody>
          <a:bodyPr/>
          <a:lstStyle/>
          <a:p>
            <a:fld id="{0AF89F37-6AD9-4F74-BC17-19E39A25D257}" type="slidenum">
              <a:rPr lang="de-AT" smtClean="0"/>
              <a:pPr/>
              <a:t>24</a:t>
            </a:fld>
            <a:endParaRPr lang="de-AT"/>
          </a:p>
        </p:txBody>
      </p:sp>
      <p:sp>
        <p:nvSpPr>
          <p:cNvPr id="6" name="Fußzeilenplatzhalter 5">
            <a:extLst>
              <a:ext uri="{FF2B5EF4-FFF2-40B4-BE49-F238E27FC236}">
                <a16:creationId xmlns:a16="http://schemas.microsoft.com/office/drawing/2014/main" id="{09E7A2DC-4E67-3645-4EFD-65646EF14DFF}"/>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pic>
        <p:nvPicPr>
          <p:cNvPr id="9" name="Grafik 8" descr="Surveying equipment set up beside a wetland area to collect geospatial and environmental data.">
            <a:extLst>
              <a:ext uri="{FF2B5EF4-FFF2-40B4-BE49-F238E27FC236}">
                <a16:creationId xmlns:a16="http://schemas.microsoft.com/office/drawing/2014/main" id="{37911503-0AAF-9F9A-7077-82FEC20D98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74744" y="774565"/>
            <a:ext cx="3397192" cy="5095787"/>
          </a:xfrm>
          <a:prstGeom prst="rect">
            <a:avLst/>
          </a:prstGeom>
        </p:spPr>
      </p:pic>
      <p:sp>
        <p:nvSpPr>
          <p:cNvPr id="7" name="Textfeld 6">
            <a:extLst>
              <a:ext uri="{FF2B5EF4-FFF2-40B4-BE49-F238E27FC236}">
                <a16:creationId xmlns:a16="http://schemas.microsoft.com/office/drawing/2014/main" id="{E821BF72-9C69-024A-9D8E-239F20E51B10}"/>
              </a:ext>
            </a:extLst>
          </p:cNvPr>
          <p:cNvSpPr txBox="1"/>
          <p:nvPr/>
        </p:nvSpPr>
        <p:spPr>
          <a:xfrm>
            <a:off x="8871042" y="5956350"/>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Picture: </a:t>
            </a:r>
            <a:r>
              <a:rPr lang="de-DE" sz="1100" b="0" i="0" err="1">
                <a:solidFill>
                  <a:srgbClr val="000000"/>
                </a:solidFill>
                <a:effectLst/>
                <a:latin typeface="+mj-lt"/>
                <a:cs typeface="Mangal Pro" panose="00000500000000000000" pitchFamily="2" charset="0"/>
              </a:rPr>
              <a:t>pixabay</a:t>
            </a:r>
            <a:endParaRPr lang="de-DE" sz="1100">
              <a:latin typeface="+mj-lt"/>
              <a:cs typeface="Mangal Pro" panose="00000500000000000000" pitchFamily="2" charset="0"/>
            </a:endParaRPr>
          </a:p>
        </p:txBody>
      </p:sp>
    </p:spTree>
    <p:extLst>
      <p:ext uri="{BB962C8B-B14F-4D97-AF65-F5344CB8AC3E}">
        <p14:creationId xmlns:p14="http://schemas.microsoft.com/office/powerpoint/2010/main" val="4222505003"/>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16598-4916-62ED-E207-1AC5775D47D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B652393-D988-EE86-390C-81B5D5CD73CD}"/>
              </a:ext>
            </a:extLst>
          </p:cNvPr>
          <p:cNvSpPr>
            <a:spLocks noGrp="1"/>
          </p:cNvSpPr>
          <p:nvPr>
            <p:ph type="title"/>
          </p:nvPr>
        </p:nvSpPr>
        <p:spPr/>
        <p:txBody>
          <a:bodyPr/>
          <a:lstStyle/>
          <a:p>
            <a:r>
              <a:rPr lang="de-AT" err="1"/>
              <a:t>Hydrologist</a:t>
            </a:r>
            <a:endParaRPr lang="de-AT"/>
          </a:p>
        </p:txBody>
      </p:sp>
      <p:sp>
        <p:nvSpPr>
          <p:cNvPr id="3" name="Inhaltsplatzhalter 2">
            <a:extLst>
              <a:ext uri="{FF2B5EF4-FFF2-40B4-BE49-F238E27FC236}">
                <a16:creationId xmlns:a16="http://schemas.microsoft.com/office/drawing/2014/main" id="{CA80DF32-8644-969E-C2B5-0E4EB20B7531}"/>
              </a:ext>
            </a:extLst>
          </p:cNvPr>
          <p:cNvSpPr>
            <a:spLocks noGrp="1"/>
          </p:cNvSpPr>
          <p:nvPr>
            <p:ph idx="1"/>
          </p:nvPr>
        </p:nvSpPr>
        <p:spPr>
          <a:xfrm>
            <a:off x="592537" y="1825625"/>
            <a:ext cx="10002892" cy="4351338"/>
          </a:xfrm>
        </p:spPr>
        <p:txBody>
          <a:bodyPr/>
          <a:lstStyle/>
          <a:p>
            <a:pPr marL="0" indent="0">
              <a:buNone/>
            </a:pPr>
            <a:r>
              <a:rPr lang="en-US" sz="2200"/>
              <a:t>Training: degree in “Cultural engineering and water management”, </a:t>
            </a:r>
            <a:r>
              <a:rPr lang="en-US" sz="2200" err="1"/>
              <a:t>specialisation</a:t>
            </a:r>
            <a:r>
              <a:rPr lang="en-US" sz="2200"/>
              <a:t> in “Hydraulic engineering and engineering hydrology”</a:t>
            </a:r>
          </a:p>
          <a:p>
            <a:pPr marL="0" indent="0">
              <a:buNone/>
            </a:pPr>
            <a:endParaRPr lang="de-AT" sz="2200"/>
          </a:p>
          <a:p>
            <a:r>
              <a:rPr lang="en-US" sz="2200"/>
              <a:t>Analysis of water levels, currents and hydrological data</a:t>
            </a:r>
          </a:p>
          <a:p>
            <a:r>
              <a:rPr lang="en-US" sz="2200"/>
              <a:t>Carrying out and evaluating measurements (e.g. gauges, flow velocity)</a:t>
            </a:r>
          </a:p>
          <a:p>
            <a:r>
              <a:rPr lang="en-US" sz="2200"/>
              <a:t>Providing the basis for water management, flood protection and the use of water bodies</a:t>
            </a:r>
          </a:p>
          <a:p>
            <a:r>
              <a:rPr lang="en-US" sz="2200"/>
              <a:t>Contributing to the planning and management of rivers and lakes</a:t>
            </a:r>
            <a:endParaRPr lang="de-AT" sz="2200"/>
          </a:p>
        </p:txBody>
      </p:sp>
      <p:sp>
        <p:nvSpPr>
          <p:cNvPr id="4" name="Datumsplatzhalter 3">
            <a:extLst>
              <a:ext uri="{FF2B5EF4-FFF2-40B4-BE49-F238E27FC236}">
                <a16:creationId xmlns:a16="http://schemas.microsoft.com/office/drawing/2014/main" id="{82167C49-C234-13D1-8092-3C970671B1DA}"/>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A350879C-CC23-F3A9-4728-9C08B3E932B9}"/>
              </a:ext>
            </a:extLst>
          </p:cNvPr>
          <p:cNvSpPr>
            <a:spLocks noGrp="1"/>
          </p:cNvSpPr>
          <p:nvPr>
            <p:ph type="sldNum" sz="quarter" idx="12"/>
          </p:nvPr>
        </p:nvSpPr>
        <p:spPr/>
        <p:txBody>
          <a:bodyPr/>
          <a:lstStyle/>
          <a:p>
            <a:fld id="{0AF89F37-6AD9-4F74-BC17-19E39A25D257}" type="slidenum">
              <a:rPr lang="de-AT" smtClean="0"/>
              <a:pPr/>
              <a:t>25</a:t>
            </a:fld>
            <a:endParaRPr lang="de-AT"/>
          </a:p>
        </p:txBody>
      </p:sp>
      <p:sp>
        <p:nvSpPr>
          <p:cNvPr id="6" name="Fußzeilenplatzhalter 5">
            <a:extLst>
              <a:ext uri="{FF2B5EF4-FFF2-40B4-BE49-F238E27FC236}">
                <a16:creationId xmlns:a16="http://schemas.microsoft.com/office/drawing/2014/main" id="{1F7F70FB-620B-E6AF-5B5C-D33169FF6204}"/>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Tree>
    <p:extLst>
      <p:ext uri="{BB962C8B-B14F-4D97-AF65-F5344CB8AC3E}">
        <p14:creationId xmlns:p14="http://schemas.microsoft.com/office/powerpoint/2010/main" val="1148034226"/>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6BCB7-58CD-4FC0-0779-C340F356BD0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8A79BE7-841A-0F9B-8E9E-AF57235FFDAD}"/>
              </a:ext>
            </a:extLst>
          </p:cNvPr>
          <p:cNvSpPr>
            <a:spLocks noGrp="1"/>
          </p:cNvSpPr>
          <p:nvPr>
            <p:ph type="title"/>
          </p:nvPr>
        </p:nvSpPr>
        <p:spPr/>
        <p:txBody>
          <a:bodyPr/>
          <a:lstStyle/>
          <a:p>
            <a:r>
              <a:rPr lang="de-AT"/>
              <a:t>Water </a:t>
            </a:r>
            <a:r>
              <a:rPr lang="de-AT" err="1"/>
              <a:t>rescue</a:t>
            </a:r>
            <a:endParaRPr lang="de-AT"/>
          </a:p>
        </p:txBody>
      </p:sp>
      <p:sp>
        <p:nvSpPr>
          <p:cNvPr id="3" name="Inhaltsplatzhalter 2">
            <a:extLst>
              <a:ext uri="{FF2B5EF4-FFF2-40B4-BE49-F238E27FC236}">
                <a16:creationId xmlns:a16="http://schemas.microsoft.com/office/drawing/2014/main" id="{8286BF3F-A22E-D991-F400-58AACCE3D570}"/>
              </a:ext>
            </a:extLst>
          </p:cNvPr>
          <p:cNvSpPr>
            <a:spLocks noGrp="1"/>
          </p:cNvSpPr>
          <p:nvPr>
            <p:ph idx="1"/>
          </p:nvPr>
        </p:nvSpPr>
        <p:spPr>
          <a:xfrm>
            <a:off x="592538" y="1825625"/>
            <a:ext cx="4734206" cy="4351338"/>
          </a:xfrm>
        </p:spPr>
        <p:txBody>
          <a:bodyPr/>
          <a:lstStyle/>
          <a:p>
            <a:pPr marL="0" indent="0">
              <a:buNone/>
            </a:pPr>
            <a:r>
              <a:rPr lang="en-US" sz="2200"/>
              <a:t>Instruction and training in swimming, lifesaving, diving, rescue diving, operating rowing boats and motorboats, as well as the </a:t>
            </a:r>
            <a:r>
              <a:rPr lang="en-US" sz="2200" err="1"/>
              <a:t>organisation</a:t>
            </a:r>
            <a:r>
              <a:rPr lang="en-US" sz="2200"/>
              <a:t> and implementation of a water rescue and disaster response service.</a:t>
            </a:r>
            <a:endParaRPr lang="de-AT" sz="2200"/>
          </a:p>
        </p:txBody>
      </p:sp>
      <p:sp>
        <p:nvSpPr>
          <p:cNvPr id="4" name="Datumsplatzhalter 3">
            <a:extLst>
              <a:ext uri="{FF2B5EF4-FFF2-40B4-BE49-F238E27FC236}">
                <a16:creationId xmlns:a16="http://schemas.microsoft.com/office/drawing/2014/main" id="{C589BD7A-F5E3-31D8-952A-BDCF801761A9}"/>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7D2DC1CD-A842-2719-B3AB-79A8C8ACB468}"/>
              </a:ext>
            </a:extLst>
          </p:cNvPr>
          <p:cNvSpPr>
            <a:spLocks noGrp="1"/>
          </p:cNvSpPr>
          <p:nvPr>
            <p:ph type="sldNum" sz="quarter" idx="12"/>
          </p:nvPr>
        </p:nvSpPr>
        <p:spPr/>
        <p:txBody>
          <a:bodyPr/>
          <a:lstStyle/>
          <a:p>
            <a:fld id="{0AF89F37-6AD9-4F74-BC17-19E39A25D257}" type="slidenum">
              <a:rPr lang="de-AT" smtClean="0"/>
              <a:pPr/>
              <a:t>26</a:t>
            </a:fld>
            <a:endParaRPr lang="de-AT"/>
          </a:p>
        </p:txBody>
      </p:sp>
      <p:sp>
        <p:nvSpPr>
          <p:cNvPr id="6" name="Fußzeilenplatzhalter 5">
            <a:extLst>
              <a:ext uri="{FF2B5EF4-FFF2-40B4-BE49-F238E27FC236}">
                <a16:creationId xmlns:a16="http://schemas.microsoft.com/office/drawing/2014/main" id="{052BD539-9E53-F152-E429-3733691A6DC1}"/>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10" name="Textfeld 9">
            <a:extLst>
              <a:ext uri="{FF2B5EF4-FFF2-40B4-BE49-F238E27FC236}">
                <a16:creationId xmlns:a16="http://schemas.microsoft.com/office/drawing/2014/main" id="{1F564931-FB46-A201-544E-CB166D2EBE6C}"/>
              </a:ext>
            </a:extLst>
          </p:cNvPr>
          <p:cNvSpPr txBox="1"/>
          <p:nvPr/>
        </p:nvSpPr>
        <p:spPr>
          <a:xfrm>
            <a:off x="8871042" y="5956350"/>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Picture: </a:t>
            </a:r>
            <a:r>
              <a:rPr lang="de-DE" sz="1100" b="0" i="0" err="1">
                <a:solidFill>
                  <a:srgbClr val="000000"/>
                </a:solidFill>
                <a:effectLst/>
                <a:latin typeface="+mj-lt"/>
                <a:cs typeface="Mangal Pro" panose="00000500000000000000" pitchFamily="2" charset="0"/>
              </a:rPr>
              <a:t>pixabay</a:t>
            </a:r>
            <a:endParaRPr lang="de-DE" sz="1100">
              <a:latin typeface="+mj-lt"/>
              <a:cs typeface="Mangal Pro" panose="00000500000000000000" pitchFamily="2" charset="0"/>
            </a:endParaRPr>
          </a:p>
        </p:txBody>
      </p:sp>
      <p:pic>
        <p:nvPicPr>
          <p:cNvPr id="8" name="Grafik 7" descr="Lifesaving equipment attached to a docked vessel, with ropes and a small motorboat nearby.">
            <a:extLst>
              <a:ext uri="{FF2B5EF4-FFF2-40B4-BE49-F238E27FC236}">
                <a16:creationId xmlns:a16="http://schemas.microsoft.com/office/drawing/2014/main" id="{3880E445-AE6E-7846-5406-C057C288F9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75606" y="1894392"/>
            <a:ext cx="5823857" cy="3882571"/>
          </a:xfrm>
          <a:prstGeom prst="rect">
            <a:avLst/>
          </a:prstGeom>
        </p:spPr>
      </p:pic>
    </p:spTree>
    <p:extLst>
      <p:ext uri="{BB962C8B-B14F-4D97-AF65-F5344CB8AC3E}">
        <p14:creationId xmlns:p14="http://schemas.microsoft.com/office/powerpoint/2010/main" val="2410366066"/>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DD09AC70-D2B1-D043-4DF3-49F13FDDCAEB}"/>
              </a:ext>
            </a:extLst>
          </p:cNvPr>
          <p:cNvSpPr>
            <a:spLocks noGrp="1"/>
          </p:cNvSpPr>
          <p:nvPr>
            <p:ph type="body" idx="1"/>
          </p:nvPr>
        </p:nvSpPr>
        <p:spPr/>
        <p:txBody>
          <a:bodyPr/>
          <a:lstStyle/>
          <a:p>
            <a:r>
              <a:rPr lang="de-AT"/>
              <a:t>3</a:t>
            </a:r>
          </a:p>
        </p:txBody>
      </p:sp>
      <p:sp>
        <p:nvSpPr>
          <p:cNvPr id="3" name="Titel 2">
            <a:extLst>
              <a:ext uri="{FF2B5EF4-FFF2-40B4-BE49-F238E27FC236}">
                <a16:creationId xmlns:a16="http://schemas.microsoft.com/office/drawing/2014/main" id="{AA310A36-B273-2E85-F60C-6329018CAE2B}"/>
              </a:ext>
            </a:extLst>
          </p:cNvPr>
          <p:cNvSpPr>
            <a:spLocks noGrp="1"/>
          </p:cNvSpPr>
          <p:nvPr>
            <p:ph type="title"/>
          </p:nvPr>
        </p:nvSpPr>
        <p:spPr>
          <a:xfrm>
            <a:off x="831850" y="1114314"/>
            <a:ext cx="10182514" cy="2852737"/>
          </a:xfrm>
        </p:spPr>
        <p:txBody>
          <a:bodyPr/>
          <a:lstStyle/>
          <a:p>
            <a:r>
              <a:rPr lang="de-AT"/>
              <a:t>Future </a:t>
            </a:r>
            <a:r>
              <a:rPr lang="de-AT" err="1"/>
              <a:t>careers</a:t>
            </a:r>
            <a:r>
              <a:rPr lang="de-AT"/>
              <a:t> in </a:t>
            </a:r>
            <a:r>
              <a:rPr lang="de-AT" err="1"/>
              <a:t>logistics</a:t>
            </a:r>
            <a:endParaRPr lang="de-AT"/>
          </a:p>
        </p:txBody>
      </p:sp>
    </p:spTree>
    <p:extLst>
      <p:ext uri="{BB962C8B-B14F-4D97-AF65-F5344CB8AC3E}">
        <p14:creationId xmlns:p14="http://schemas.microsoft.com/office/powerpoint/2010/main" val="2722309081"/>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a:extLst>
              <a:ext uri="{FF2B5EF4-FFF2-40B4-BE49-F238E27FC236}">
                <a16:creationId xmlns:a16="http://schemas.microsoft.com/office/drawing/2014/main" id="{CF6BF3A1-43A9-C6A8-7023-124E5DCC9584}"/>
              </a:ext>
            </a:extLst>
          </p:cNvPr>
          <p:cNvSpPr>
            <a:spLocks noGrp="1"/>
          </p:cNvSpPr>
          <p:nvPr>
            <p:ph type="dt" sz="half" idx="10"/>
          </p:nvPr>
        </p:nvSpPr>
        <p:spPr/>
        <p:txBody>
          <a:bodyPr/>
          <a:lstStyle/>
          <a:p>
            <a:r>
              <a:rPr lang="de-AT"/>
              <a:t>Slide</a:t>
            </a:r>
          </a:p>
        </p:txBody>
      </p:sp>
      <p:sp>
        <p:nvSpPr>
          <p:cNvPr id="6" name="Fußzeilenplatzhalter 5">
            <a:extLst>
              <a:ext uri="{FF2B5EF4-FFF2-40B4-BE49-F238E27FC236}">
                <a16:creationId xmlns:a16="http://schemas.microsoft.com/office/drawing/2014/main" id="{3D304BFE-B8DB-9193-028B-BB1BB60EB8BA}"/>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5" name="Foliennummernplatzhalter 4">
            <a:extLst>
              <a:ext uri="{FF2B5EF4-FFF2-40B4-BE49-F238E27FC236}">
                <a16:creationId xmlns:a16="http://schemas.microsoft.com/office/drawing/2014/main" id="{1CC9C5C9-B576-47AC-C85F-94481A0CBC32}"/>
              </a:ext>
            </a:extLst>
          </p:cNvPr>
          <p:cNvSpPr>
            <a:spLocks noGrp="1"/>
          </p:cNvSpPr>
          <p:nvPr>
            <p:ph type="sldNum" sz="quarter" idx="12"/>
          </p:nvPr>
        </p:nvSpPr>
        <p:spPr/>
        <p:txBody>
          <a:bodyPr/>
          <a:lstStyle/>
          <a:p>
            <a:fld id="{0AF89F37-6AD9-4F74-BC17-19E39A25D257}" type="slidenum">
              <a:rPr lang="de-AT" smtClean="0"/>
              <a:pPr/>
              <a:t>28</a:t>
            </a:fld>
            <a:endParaRPr lang="de-AT"/>
          </a:p>
        </p:txBody>
      </p:sp>
      <p:sp>
        <p:nvSpPr>
          <p:cNvPr id="7" name="Titel 6">
            <a:extLst>
              <a:ext uri="{FF2B5EF4-FFF2-40B4-BE49-F238E27FC236}">
                <a16:creationId xmlns:a16="http://schemas.microsoft.com/office/drawing/2014/main" id="{0538C848-0EFC-BB86-1F30-D20A96D984FA}"/>
              </a:ext>
            </a:extLst>
          </p:cNvPr>
          <p:cNvSpPr>
            <a:spLocks noGrp="1"/>
          </p:cNvSpPr>
          <p:nvPr>
            <p:ph type="title"/>
          </p:nvPr>
        </p:nvSpPr>
        <p:spPr/>
        <p:txBody>
          <a:bodyPr/>
          <a:lstStyle/>
          <a:p>
            <a:r>
              <a:rPr lang="en-US"/>
              <a:t>Find out which future career suits you</a:t>
            </a:r>
            <a:endParaRPr lang="de-AT"/>
          </a:p>
        </p:txBody>
      </p:sp>
      <p:sp>
        <p:nvSpPr>
          <p:cNvPr id="8" name="Inhaltsplatzhalter 7">
            <a:extLst>
              <a:ext uri="{FF2B5EF4-FFF2-40B4-BE49-F238E27FC236}">
                <a16:creationId xmlns:a16="http://schemas.microsoft.com/office/drawing/2014/main" id="{0F2A102F-2BE9-6199-7FF8-D4B1FDC9B1F6}"/>
              </a:ext>
            </a:extLst>
          </p:cNvPr>
          <p:cNvSpPr>
            <a:spLocks noGrp="1"/>
          </p:cNvSpPr>
          <p:nvPr>
            <p:ph idx="1"/>
          </p:nvPr>
        </p:nvSpPr>
        <p:spPr>
          <a:xfrm>
            <a:off x="3200400" y="1825625"/>
            <a:ext cx="8346557" cy="4351338"/>
          </a:xfrm>
        </p:spPr>
        <p:txBody>
          <a:bodyPr/>
          <a:lstStyle/>
          <a:p>
            <a:r>
              <a:rPr lang="en-US" sz="2000"/>
              <a:t>Complete the questionnaire: tick all the statements that apply to you.</a:t>
            </a:r>
          </a:p>
          <a:p>
            <a:r>
              <a:rPr lang="en-US" sz="2000"/>
              <a:t>Compare your answers with the evaluation sheet: for each statement you ticked, mark the corresponding grey box next to the same number on the evaluation sheet (answer sheet).</a:t>
            </a:r>
          </a:p>
          <a:p>
            <a:r>
              <a:rPr lang="en-US" sz="2000"/>
              <a:t>Count the points: at the end, count how many grey boxes you have marked in each column.</a:t>
            </a:r>
          </a:p>
          <a:p>
            <a:r>
              <a:rPr lang="en-US" sz="2000"/>
              <a:t>Evaluate the results: the columns with the most points show which future careers in logistics suit you best.</a:t>
            </a:r>
            <a:endParaRPr lang="de-AT" sz="2000"/>
          </a:p>
          <a:p>
            <a:pPr marL="0" indent="0">
              <a:buNone/>
            </a:pPr>
            <a:endParaRPr lang="de-AT" sz="2000"/>
          </a:p>
          <a:p>
            <a:pPr marL="0" indent="0">
              <a:buNone/>
            </a:pPr>
            <a:r>
              <a:rPr lang="en-US" sz="2000"/>
              <a:t>Note: The careers presented are fictional and illustrate possible developments in the future. They are intended to help you imagine how logistics might change and which activities could be of interest to you</a:t>
            </a:r>
            <a:r>
              <a:rPr lang="de-AT" sz="2000"/>
              <a:t>.</a:t>
            </a:r>
          </a:p>
        </p:txBody>
      </p:sp>
      <p:pic>
        <p:nvPicPr>
          <p:cNvPr id="10" name="Grafik 9">
            <a:extLst>
              <a:ext uri="{FF2B5EF4-FFF2-40B4-BE49-F238E27FC236}">
                <a16:creationId xmlns:a16="http://schemas.microsoft.com/office/drawing/2014/main" id="{1721E700-5257-DEE4-8836-2C37C017E105}"/>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39477" y="2597149"/>
            <a:ext cx="1984376" cy="1984376"/>
          </a:xfrm>
          <a:prstGeom prst="rect">
            <a:avLst/>
          </a:prstGeom>
        </p:spPr>
      </p:pic>
    </p:spTree>
    <p:extLst>
      <p:ext uri="{BB962C8B-B14F-4D97-AF65-F5344CB8AC3E}">
        <p14:creationId xmlns:p14="http://schemas.microsoft.com/office/powerpoint/2010/main" val="3675880315"/>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78CA7E-9E85-4D46-14E9-ED514E979741}"/>
              </a:ext>
            </a:extLst>
          </p:cNvPr>
          <p:cNvSpPr>
            <a:spLocks noGrp="1"/>
          </p:cNvSpPr>
          <p:nvPr>
            <p:ph type="title"/>
          </p:nvPr>
        </p:nvSpPr>
        <p:spPr/>
        <p:txBody>
          <a:bodyPr/>
          <a:lstStyle/>
          <a:p>
            <a:r>
              <a:rPr lang="de-AT"/>
              <a:t>Drone </a:t>
            </a:r>
            <a:r>
              <a:rPr lang="de-AT" err="1"/>
              <a:t>pilot</a:t>
            </a:r>
            <a:endParaRPr lang="de-AT"/>
          </a:p>
        </p:txBody>
      </p:sp>
      <p:sp>
        <p:nvSpPr>
          <p:cNvPr id="3" name="Inhaltsplatzhalter 2">
            <a:extLst>
              <a:ext uri="{FF2B5EF4-FFF2-40B4-BE49-F238E27FC236}">
                <a16:creationId xmlns:a16="http://schemas.microsoft.com/office/drawing/2014/main" id="{B64B9C14-3F9E-FAFF-B8C3-7A53B0033C54}"/>
              </a:ext>
            </a:extLst>
          </p:cNvPr>
          <p:cNvSpPr>
            <a:spLocks noGrp="1"/>
          </p:cNvSpPr>
          <p:nvPr>
            <p:ph idx="1"/>
          </p:nvPr>
        </p:nvSpPr>
        <p:spPr>
          <a:xfrm>
            <a:off x="592538" y="1825625"/>
            <a:ext cx="5655862" cy="4351338"/>
          </a:xfrm>
        </p:spPr>
        <p:txBody>
          <a:bodyPr/>
          <a:lstStyle/>
          <a:p>
            <a:r>
              <a:rPr lang="en-US" sz="2200"/>
              <a:t>Remote operation of drones</a:t>
            </a:r>
          </a:p>
          <a:p>
            <a:endParaRPr lang="en-US" sz="2200"/>
          </a:p>
          <a:p>
            <a:r>
              <a:rPr lang="en-US" sz="2200"/>
              <a:t>Determining optimal flight routes</a:t>
            </a:r>
          </a:p>
          <a:p>
            <a:endParaRPr lang="en-US" sz="2200"/>
          </a:p>
          <a:p>
            <a:r>
              <a:rPr lang="en-US" sz="2200"/>
              <a:t>Maintenance of drones and functional testing</a:t>
            </a:r>
          </a:p>
          <a:p>
            <a:endParaRPr lang="en-US" sz="2200"/>
          </a:p>
          <a:p>
            <a:r>
              <a:rPr lang="en-US" sz="2200"/>
              <a:t>Obtaining flight permits</a:t>
            </a:r>
          </a:p>
          <a:p>
            <a:endParaRPr lang="en-US" sz="2200"/>
          </a:p>
          <a:p>
            <a:r>
              <a:rPr lang="en-US" sz="2200"/>
              <a:t>Knowledge of technology and legal regulations</a:t>
            </a:r>
            <a:endParaRPr lang="de-AT" sz="2200"/>
          </a:p>
        </p:txBody>
      </p:sp>
      <p:sp>
        <p:nvSpPr>
          <p:cNvPr id="4" name="Datumsplatzhalter 3">
            <a:extLst>
              <a:ext uri="{FF2B5EF4-FFF2-40B4-BE49-F238E27FC236}">
                <a16:creationId xmlns:a16="http://schemas.microsoft.com/office/drawing/2014/main" id="{77F5F0ED-1607-9872-14A3-6F6EBFCFC348}"/>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669F9707-D724-2D2C-3050-76B7FA2EBD65}"/>
              </a:ext>
            </a:extLst>
          </p:cNvPr>
          <p:cNvSpPr>
            <a:spLocks noGrp="1"/>
          </p:cNvSpPr>
          <p:nvPr>
            <p:ph type="sldNum" sz="quarter" idx="12"/>
          </p:nvPr>
        </p:nvSpPr>
        <p:spPr/>
        <p:txBody>
          <a:bodyPr/>
          <a:lstStyle/>
          <a:p>
            <a:fld id="{0AF89F37-6AD9-4F74-BC17-19E39A25D257}" type="slidenum">
              <a:rPr lang="de-AT" smtClean="0"/>
              <a:pPr/>
              <a:t>29</a:t>
            </a:fld>
            <a:endParaRPr lang="de-AT"/>
          </a:p>
        </p:txBody>
      </p:sp>
      <p:sp>
        <p:nvSpPr>
          <p:cNvPr id="6" name="Fußzeilenplatzhalter 5">
            <a:extLst>
              <a:ext uri="{FF2B5EF4-FFF2-40B4-BE49-F238E27FC236}">
                <a16:creationId xmlns:a16="http://schemas.microsoft.com/office/drawing/2014/main" id="{973AF9DE-8B35-4536-1D8F-EABAC12CADC9}"/>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pic>
        <p:nvPicPr>
          <p:cNvPr id="7" name="Inhaltsplatzhalter 9" descr="A person pilots a network of drones and real-time data dashboards from a high-tech control center overlooking a city at night.&#10;&#10;AI generated ">
            <a:extLst>
              <a:ext uri="{FF2B5EF4-FFF2-40B4-BE49-F238E27FC236}">
                <a16:creationId xmlns:a16="http://schemas.microsoft.com/office/drawing/2014/main" id="{2F6A950F-F3EC-D0B5-2DE5-A496510EFA07}"/>
              </a:ext>
            </a:extLst>
          </p:cNvPr>
          <p:cNvPicPr>
            <a:picLocks noChangeAspect="1"/>
          </p:cNvPicPr>
          <p:nvPr/>
        </p:nvPicPr>
        <p:blipFill>
          <a:blip r:embed="rId3"/>
          <a:stretch>
            <a:fillRect/>
          </a:stretch>
        </p:blipFill>
        <p:spPr>
          <a:xfrm>
            <a:off x="7219950" y="1825625"/>
            <a:ext cx="4005844" cy="4005844"/>
          </a:xfrm>
          <a:prstGeom prst="rect">
            <a:avLst/>
          </a:prstGeom>
          <a:ln>
            <a:noFill/>
          </a:ln>
          <a:effectLst/>
        </p:spPr>
      </p:pic>
      <p:sp>
        <p:nvSpPr>
          <p:cNvPr id="8" name="Textfeld 7">
            <a:extLst>
              <a:ext uri="{FF2B5EF4-FFF2-40B4-BE49-F238E27FC236}">
                <a16:creationId xmlns:a16="http://schemas.microsoft.com/office/drawing/2014/main" id="{AB26BC20-6723-33DE-10AF-E43E0E81992C}"/>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Image: AI </a:t>
            </a:r>
            <a:r>
              <a:rPr lang="de-DE" sz="1100" b="0" i="0" err="1">
                <a:solidFill>
                  <a:srgbClr val="000000"/>
                </a:solidFill>
                <a:effectLst/>
                <a:latin typeface="+mj-lt"/>
                <a:cs typeface="Mangal Pro" panose="00000500000000000000" pitchFamily="2" charset="0"/>
              </a:rPr>
              <a:t>generated</a:t>
            </a:r>
            <a:endParaRPr lang="de-DE" sz="1100">
              <a:latin typeface="+mj-lt"/>
              <a:cs typeface="Mangal Pro" panose="00000500000000000000" pitchFamily="2" charset="0"/>
            </a:endParaRPr>
          </a:p>
        </p:txBody>
      </p:sp>
    </p:spTree>
    <p:extLst>
      <p:ext uri="{BB962C8B-B14F-4D97-AF65-F5344CB8AC3E}">
        <p14:creationId xmlns:p14="http://schemas.microsoft.com/office/powerpoint/2010/main" val="54686736"/>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04F15-C09D-F358-5A45-139946E7FE8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A0B7B9B-F7B8-98AF-5202-77B7310F40B9}"/>
              </a:ext>
            </a:extLst>
          </p:cNvPr>
          <p:cNvSpPr>
            <a:spLocks noGrp="1"/>
          </p:cNvSpPr>
          <p:nvPr>
            <p:ph type="title"/>
          </p:nvPr>
        </p:nvSpPr>
        <p:spPr/>
        <p:txBody>
          <a:bodyPr/>
          <a:lstStyle/>
          <a:p>
            <a:r>
              <a:rPr lang="de-AT"/>
              <a:t>Driver </a:t>
            </a:r>
            <a:r>
              <a:rPr lang="de-AT" err="1"/>
              <a:t>of</a:t>
            </a:r>
            <a:r>
              <a:rPr lang="de-AT"/>
              <a:t> </a:t>
            </a:r>
            <a:r>
              <a:rPr lang="de-AT" err="1"/>
              <a:t>autonomous</a:t>
            </a:r>
            <a:r>
              <a:rPr lang="de-AT"/>
              <a:t> </a:t>
            </a:r>
            <a:r>
              <a:rPr lang="de-AT" err="1"/>
              <a:t>lorries</a:t>
            </a:r>
            <a:endParaRPr lang="de-AT"/>
          </a:p>
        </p:txBody>
      </p:sp>
      <p:sp>
        <p:nvSpPr>
          <p:cNvPr id="3" name="Inhaltsplatzhalter 2">
            <a:extLst>
              <a:ext uri="{FF2B5EF4-FFF2-40B4-BE49-F238E27FC236}">
                <a16:creationId xmlns:a16="http://schemas.microsoft.com/office/drawing/2014/main" id="{DCB5DF48-0284-8612-52D9-4919F61AD882}"/>
              </a:ext>
            </a:extLst>
          </p:cNvPr>
          <p:cNvSpPr>
            <a:spLocks noGrp="1"/>
          </p:cNvSpPr>
          <p:nvPr>
            <p:ph idx="1"/>
          </p:nvPr>
        </p:nvSpPr>
        <p:spPr>
          <a:xfrm>
            <a:off x="592537" y="1825625"/>
            <a:ext cx="6236887" cy="4351338"/>
          </a:xfrm>
        </p:spPr>
        <p:txBody>
          <a:bodyPr/>
          <a:lstStyle/>
          <a:p>
            <a:r>
              <a:rPr lang="en-US" sz="2000"/>
              <a:t>Ensuring smooth driving operations</a:t>
            </a:r>
          </a:p>
          <a:p>
            <a:endParaRPr lang="en-US" sz="2000"/>
          </a:p>
          <a:p>
            <a:r>
              <a:rPr lang="en-US" sz="2000"/>
              <a:t>Taking over control in the event of problems (roadworks, accident, etc.)</a:t>
            </a:r>
          </a:p>
          <a:p>
            <a:endParaRPr lang="en-US" sz="2000"/>
          </a:p>
          <a:p>
            <a:r>
              <a:rPr lang="en-US" sz="2000"/>
              <a:t>Adjusting the route in the case of unforeseen obstacles</a:t>
            </a:r>
          </a:p>
          <a:p>
            <a:endParaRPr lang="en-US" sz="2000"/>
          </a:p>
          <a:p>
            <a:r>
              <a:rPr lang="en-US" sz="2000"/>
              <a:t>Exchanging information with the control </a:t>
            </a:r>
            <a:r>
              <a:rPr lang="en-US" sz="2000" err="1"/>
              <a:t>centre</a:t>
            </a:r>
            <a:r>
              <a:rPr lang="en-US" sz="2000"/>
              <a:t> and the team</a:t>
            </a:r>
          </a:p>
          <a:p>
            <a:endParaRPr lang="en-US" sz="2000"/>
          </a:p>
          <a:p>
            <a:r>
              <a:rPr lang="en-US" sz="2000"/>
              <a:t>Maintenance and safety checks (vehicle, cargo)</a:t>
            </a:r>
            <a:endParaRPr lang="de-AT" sz="2000"/>
          </a:p>
        </p:txBody>
      </p:sp>
      <p:sp>
        <p:nvSpPr>
          <p:cNvPr id="4" name="Datumsplatzhalter 3">
            <a:extLst>
              <a:ext uri="{FF2B5EF4-FFF2-40B4-BE49-F238E27FC236}">
                <a16:creationId xmlns:a16="http://schemas.microsoft.com/office/drawing/2014/main" id="{45A2173A-D98E-A647-8C70-3954ABA18F3D}"/>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4D66A6CF-65C2-60AC-6773-96C6BEA477E9}"/>
              </a:ext>
            </a:extLst>
          </p:cNvPr>
          <p:cNvSpPr>
            <a:spLocks noGrp="1"/>
          </p:cNvSpPr>
          <p:nvPr>
            <p:ph type="sldNum" sz="quarter" idx="12"/>
          </p:nvPr>
        </p:nvSpPr>
        <p:spPr/>
        <p:txBody>
          <a:bodyPr/>
          <a:lstStyle/>
          <a:p>
            <a:fld id="{0AF89F37-6AD9-4F74-BC17-19E39A25D257}" type="slidenum">
              <a:rPr lang="de-AT" smtClean="0"/>
              <a:pPr/>
              <a:t>30</a:t>
            </a:fld>
            <a:endParaRPr lang="de-AT"/>
          </a:p>
        </p:txBody>
      </p:sp>
      <p:sp>
        <p:nvSpPr>
          <p:cNvPr id="6" name="Fußzeilenplatzhalter 5">
            <a:extLst>
              <a:ext uri="{FF2B5EF4-FFF2-40B4-BE49-F238E27FC236}">
                <a16:creationId xmlns:a16="http://schemas.microsoft.com/office/drawing/2014/main" id="{22C528A0-BFCC-23CD-54DC-8E47E4368D5C}"/>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8" name="Textfeld 7">
            <a:extLst>
              <a:ext uri="{FF2B5EF4-FFF2-40B4-BE49-F238E27FC236}">
                <a16:creationId xmlns:a16="http://schemas.microsoft.com/office/drawing/2014/main" id="{7C5DA6D6-EF72-D234-B716-D41699EFCEEE}"/>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Image: AI </a:t>
            </a:r>
            <a:r>
              <a:rPr lang="de-DE" sz="1100" b="0" i="0" err="1">
                <a:solidFill>
                  <a:srgbClr val="000000"/>
                </a:solidFill>
                <a:effectLst/>
                <a:latin typeface="+mj-lt"/>
                <a:cs typeface="Mangal Pro" panose="00000500000000000000" pitchFamily="2" charset="0"/>
              </a:rPr>
              <a:t>generated</a:t>
            </a:r>
            <a:endParaRPr lang="de-DE" sz="1100">
              <a:latin typeface="+mj-lt"/>
              <a:cs typeface="Mangal Pro" panose="00000500000000000000" pitchFamily="2" charset="0"/>
            </a:endParaRPr>
          </a:p>
        </p:txBody>
      </p:sp>
      <p:pic>
        <p:nvPicPr>
          <p:cNvPr id="9" name="Inhaltsplatzhalter 11" descr="An operator supervises a convoy of autonomous freight trucks from a high-tech control cabin using digital monitoring systems.&#10;&#10;AI generated">
            <a:extLst>
              <a:ext uri="{FF2B5EF4-FFF2-40B4-BE49-F238E27FC236}">
                <a16:creationId xmlns:a16="http://schemas.microsoft.com/office/drawing/2014/main" id="{7088E53D-3CF3-414B-1C78-9CDE1B04901D}"/>
              </a:ext>
            </a:extLst>
          </p:cNvPr>
          <p:cNvPicPr>
            <a:picLocks noChangeAspect="1"/>
          </p:cNvPicPr>
          <p:nvPr/>
        </p:nvPicPr>
        <p:blipFill>
          <a:blip r:embed="rId3"/>
          <a:stretch>
            <a:fillRect/>
          </a:stretch>
        </p:blipFill>
        <p:spPr>
          <a:xfrm>
            <a:off x="7204870" y="1825624"/>
            <a:ext cx="4020923" cy="4020923"/>
          </a:xfrm>
          <a:prstGeom prst="rect">
            <a:avLst/>
          </a:prstGeom>
          <a:ln>
            <a:noFill/>
          </a:ln>
          <a:effectLst/>
        </p:spPr>
      </p:pic>
    </p:spTree>
    <p:extLst>
      <p:ext uri="{BB962C8B-B14F-4D97-AF65-F5344CB8AC3E}">
        <p14:creationId xmlns:p14="http://schemas.microsoft.com/office/powerpoint/2010/main" val="3217900581"/>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CCC352-75C0-FCA9-F708-D20C1CC7BC2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6F80BC8-D61D-46CE-D9F6-5A73BE44C94F}"/>
              </a:ext>
            </a:extLst>
          </p:cNvPr>
          <p:cNvSpPr>
            <a:spLocks noGrp="1"/>
          </p:cNvSpPr>
          <p:nvPr>
            <p:ph type="title"/>
          </p:nvPr>
        </p:nvSpPr>
        <p:spPr/>
        <p:txBody>
          <a:bodyPr/>
          <a:lstStyle/>
          <a:p>
            <a:r>
              <a:rPr lang="de-AT" err="1"/>
              <a:t>Specialist</a:t>
            </a:r>
            <a:r>
              <a:rPr lang="de-AT"/>
              <a:t> </a:t>
            </a:r>
            <a:r>
              <a:rPr lang="de-AT" err="1"/>
              <a:t>for</a:t>
            </a:r>
            <a:r>
              <a:rPr lang="de-AT"/>
              <a:t> </a:t>
            </a:r>
            <a:r>
              <a:rPr lang="de-AT" err="1"/>
              <a:t>future</a:t>
            </a:r>
            <a:r>
              <a:rPr lang="de-AT"/>
              <a:t> </a:t>
            </a:r>
            <a:r>
              <a:rPr lang="de-AT" err="1"/>
              <a:t>warehouses</a:t>
            </a:r>
            <a:endParaRPr lang="de-AT"/>
          </a:p>
        </p:txBody>
      </p:sp>
      <p:sp>
        <p:nvSpPr>
          <p:cNvPr id="3" name="Inhaltsplatzhalter 2">
            <a:extLst>
              <a:ext uri="{FF2B5EF4-FFF2-40B4-BE49-F238E27FC236}">
                <a16:creationId xmlns:a16="http://schemas.microsoft.com/office/drawing/2014/main" id="{950768DA-0379-DBD0-E6D6-A2160AB8E961}"/>
              </a:ext>
            </a:extLst>
          </p:cNvPr>
          <p:cNvSpPr>
            <a:spLocks noGrp="1"/>
          </p:cNvSpPr>
          <p:nvPr>
            <p:ph idx="1"/>
          </p:nvPr>
        </p:nvSpPr>
        <p:spPr>
          <a:xfrm>
            <a:off x="592537" y="1825625"/>
            <a:ext cx="6236887" cy="4351338"/>
          </a:xfrm>
        </p:spPr>
        <p:txBody>
          <a:bodyPr/>
          <a:lstStyle/>
          <a:p>
            <a:r>
              <a:rPr lang="en-US" sz="2000"/>
              <a:t>Ensuring smooth operations in the warehouse</a:t>
            </a:r>
          </a:p>
          <a:p>
            <a:endParaRPr lang="en-US" sz="2000"/>
          </a:p>
          <a:p>
            <a:r>
              <a:rPr lang="en-US" sz="2000"/>
              <a:t>Designing and </a:t>
            </a:r>
            <a:r>
              <a:rPr lang="en-US" sz="2000" err="1"/>
              <a:t>organising</a:t>
            </a:r>
            <a:r>
              <a:rPr lang="en-US" sz="2000"/>
              <a:t> efficient warehouse facilities</a:t>
            </a:r>
          </a:p>
          <a:p>
            <a:endParaRPr lang="en-US" sz="2000"/>
          </a:p>
          <a:p>
            <a:r>
              <a:rPr lang="en-US" sz="2000"/>
              <a:t>Using robots for efficient warehousing</a:t>
            </a:r>
          </a:p>
          <a:p>
            <a:endParaRPr lang="en-US" sz="2000"/>
          </a:p>
          <a:p>
            <a:r>
              <a:rPr lang="en-US" sz="2000" err="1"/>
              <a:t>Organising</a:t>
            </a:r>
            <a:r>
              <a:rPr lang="en-US" sz="2000"/>
              <a:t> staff deployment and task allocation</a:t>
            </a:r>
          </a:p>
          <a:p>
            <a:endParaRPr lang="en-US" sz="2000"/>
          </a:p>
          <a:p>
            <a:r>
              <a:rPr lang="en-US" sz="2000"/>
              <a:t>Finding quick solutions to technical problems</a:t>
            </a:r>
            <a:endParaRPr lang="de-AT" sz="2000"/>
          </a:p>
        </p:txBody>
      </p:sp>
      <p:sp>
        <p:nvSpPr>
          <p:cNvPr id="4" name="Datumsplatzhalter 3">
            <a:extLst>
              <a:ext uri="{FF2B5EF4-FFF2-40B4-BE49-F238E27FC236}">
                <a16:creationId xmlns:a16="http://schemas.microsoft.com/office/drawing/2014/main" id="{9CB0B53F-661B-D1A0-5FC1-22D1D5F2933B}"/>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C2930F85-1352-C20A-F427-7772E8E38CAC}"/>
              </a:ext>
            </a:extLst>
          </p:cNvPr>
          <p:cNvSpPr>
            <a:spLocks noGrp="1"/>
          </p:cNvSpPr>
          <p:nvPr>
            <p:ph type="sldNum" sz="quarter" idx="12"/>
          </p:nvPr>
        </p:nvSpPr>
        <p:spPr/>
        <p:txBody>
          <a:bodyPr/>
          <a:lstStyle/>
          <a:p>
            <a:fld id="{0AF89F37-6AD9-4F74-BC17-19E39A25D257}" type="slidenum">
              <a:rPr lang="de-AT" smtClean="0"/>
              <a:pPr/>
              <a:t>31</a:t>
            </a:fld>
            <a:endParaRPr lang="de-AT"/>
          </a:p>
        </p:txBody>
      </p:sp>
      <p:sp>
        <p:nvSpPr>
          <p:cNvPr id="6" name="Fußzeilenplatzhalter 5">
            <a:extLst>
              <a:ext uri="{FF2B5EF4-FFF2-40B4-BE49-F238E27FC236}">
                <a16:creationId xmlns:a16="http://schemas.microsoft.com/office/drawing/2014/main" id="{2F6358CD-A7D8-0C1A-5F5E-4DEC9BFFE96A}"/>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8" name="Textfeld 7">
            <a:extLst>
              <a:ext uri="{FF2B5EF4-FFF2-40B4-BE49-F238E27FC236}">
                <a16:creationId xmlns:a16="http://schemas.microsoft.com/office/drawing/2014/main" id="{EA7CFCBD-F3B5-0FD8-CF5E-DC9388302A6C}"/>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Image: AI </a:t>
            </a:r>
            <a:r>
              <a:rPr lang="de-DE" sz="1100" b="0" i="0" err="1">
                <a:solidFill>
                  <a:srgbClr val="000000"/>
                </a:solidFill>
                <a:effectLst/>
                <a:latin typeface="+mj-lt"/>
                <a:cs typeface="Mangal Pro" panose="00000500000000000000" pitchFamily="2" charset="0"/>
              </a:rPr>
              <a:t>generated</a:t>
            </a:r>
            <a:endParaRPr lang="de-DE" sz="1100">
              <a:latin typeface="+mj-lt"/>
              <a:cs typeface="Mangal Pro" panose="00000500000000000000" pitchFamily="2" charset="0"/>
            </a:endParaRPr>
          </a:p>
        </p:txBody>
      </p:sp>
      <p:pic>
        <p:nvPicPr>
          <p:cNvPr id="7" name="Inhaltsplatzhalter 6" descr="A logistics professional oversees automated warehouse operations supported by robots, digital systems, and real-time data monitoring.&#10;&#10;AI generated">
            <a:extLst>
              <a:ext uri="{FF2B5EF4-FFF2-40B4-BE49-F238E27FC236}">
                <a16:creationId xmlns:a16="http://schemas.microsoft.com/office/drawing/2014/main" id="{5D41AF0C-456F-AB24-C6AF-4E530D933986}"/>
              </a:ext>
            </a:extLst>
          </p:cNvPr>
          <p:cNvPicPr>
            <a:picLocks noChangeAspect="1"/>
          </p:cNvPicPr>
          <p:nvPr/>
        </p:nvPicPr>
        <p:blipFill>
          <a:blip r:embed="rId3"/>
          <a:stretch>
            <a:fillRect/>
          </a:stretch>
        </p:blipFill>
        <p:spPr>
          <a:xfrm>
            <a:off x="7247417" y="1852612"/>
            <a:ext cx="3978377" cy="3978377"/>
          </a:xfrm>
          <a:prstGeom prst="rect">
            <a:avLst/>
          </a:prstGeom>
        </p:spPr>
      </p:pic>
    </p:spTree>
    <p:extLst>
      <p:ext uri="{BB962C8B-B14F-4D97-AF65-F5344CB8AC3E}">
        <p14:creationId xmlns:p14="http://schemas.microsoft.com/office/powerpoint/2010/main" val="2815512304"/>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700C3-5D45-7CDA-93F0-183EA44159D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28AF7DA-3E99-0BEA-D28E-05E2B1297493}"/>
              </a:ext>
            </a:extLst>
          </p:cNvPr>
          <p:cNvSpPr>
            <a:spLocks noGrp="1"/>
          </p:cNvSpPr>
          <p:nvPr>
            <p:ph type="title"/>
          </p:nvPr>
        </p:nvSpPr>
        <p:spPr/>
        <p:txBody>
          <a:bodyPr/>
          <a:lstStyle/>
          <a:p>
            <a:r>
              <a:rPr lang="de-AT" err="1"/>
              <a:t>Logistics</a:t>
            </a:r>
            <a:r>
              <a:rPr lang="de-AT"/>
              <a:t> </a:t>
            </a:r>
            <a:r>
              <a:rPr lang="de-AT" err="1"/>
              <a:t>specialist</a:t>
            </a:r>
            <a:r>
              <a:rPr lang="de-AT"/>
              <a:t> in urban </a:t>
            </a:r>
            <a:r>
              <a:rPr lang="de-AT" err="1"/>
              <a:t>transport</a:t>
            </a:r>
            <a:endParaRPr lang="de-AT"/>
          </a:p>
        </p:txBody>
      </p:sp>
      <p:sp>
        <p:nvSpPr>
          <p:cNvPr id="3" name="Inhaltsplatzhalter 2">
            <a:extLst>
              <a:ext uri="{FF2B5EF4-FFF2-40B4-BE49-F238E27FC236}">
                <a16:creationId xmlns:a16="http://schemas.microsoft.com/office/drawing/2014/main" id="{17B5602C-AFB7-407F-E06F-BE2A4EA84FEA}"/>
              </a:ext>
            </a:extLst>
          </p:cNvPr>
          <p:cNvSpPr>
            <a:spLocks noGrp="1"/>
          </p:cNvSpPr>
          <p:nvPr>
            <p:ph idx="1"/>
          </p:nvPr>
        </p:nvSpPr>
        <p:spPr>
          <a:xfrm>
            <a:off x="592536" y="1733550"/>
            <a:ext cx="6775269" cy="4443413"/>
          </a:xfrm>
        </p:spPr>
        <p:txBody>
          <a:bodyPr/>
          <a:lstStyle/>
          <a:p>
            <a:r>
              <a:rPr lang="en-US" sz="2000"/>
              <a:t>Coordinating transport in urban areas</a:t>
            </a:r>
          </a:p>
          <a:p>
            <a:endParaRPr lang="en-US" sz="2000"/>
          </a:p>
          <a:p>
            <a:r>
              <a:rPr lang="en-US" sz="2000"/>
              <a:t>Efficient route planning to avoid traffic congestion</a:t>
            </a:r>
          </a:p>
          <a:p>
            <a:endParaRPr lang="en-US" sz="2000"/>
          </a:p>
          <a:p>
            <a:r>
              <a:rPr lang="en-US" sz="2000"/>
              <a:t>Selecting suitable means of transport (lorries, robots, etc.)</a:t>
            </a:r>
          </a:p>
          <a:p>
            <a:endParaRPr lang="en-US" sz="2000"/>
          </a:p>
          <a:p>
            <a:r>
              <a:rPr lang="en-US" sz="2000"/>
              <a:t>Real-time monitoring – problem-solving in cases such as breakdowns</a:t>
            </a:r>
          </a:p>
          <a:p>
            <a:endParaRPr lang="en-US" sz="2000"/>
          </a:p>
          <a:p>
            <a:r>
              <a:rPr lang="en-US" sz="2000"/>
              <a:t>Environmentally friendly transport routes (noise, dust, etc.)</a:t>
            </a:r>
            <a:endParaRPr lang="de-AT" sz="2000"/>
          </a:p>
        </p:txBody>
      </p:sp>
      <p:sp>
        <p:nvSpPr>
          <p:cNvPr id="4" name="Datumsplatzhalter 3">
            <a:extLst>
              <a:ext uri="{FF2B5EF4-FFF2-40B4-BE49-F238E27FC236}">
                <a16:creationId xmlns:a16="http://schemas.microsoft.com/office/drawing/2014/main" id="{219EE55F-353D-80C9-8B27-BB451B22A96A}"/>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F8B50FD9-F277-7540-0C05-53BCD40EBAAC}"/>
              </a:ext>
            </a:extLst>
          </p:cNvPr>
          <p:cNvSpPr>
            <a:spLocks noGrp="1"/>
          </p:cNvSpPr>
          <p:nvPr>
            <p:ph type="sldNum" sz="quarter" idx="12"/>
          </p:nvPr>
        </p:nvSpPr>
        <p:spPr/>
        <p:txBody>
          <a:bodyPr/>
          <a:lstStyle/>
          <a:p>
            <a:fld id="{0AF89F37-6AD9-4F74-BC17-19E39A25D257}" type="slidenum">
              <a:rPr lang="de-AT" smtClean="0"/>
              <a:pPr/>
              <a:t>32</a:t>
            </a:fld>
            <a:endParaRPr lang="de-AT"/>
          </a:p>
        </p:txBody>
      </p:sp>
      <p:sp>
        <p:nvSpPr>
          <p:cNvPr id="6" name="Fußzeilenplatzhalter 5">
            <a:extLst>
              <a:ext uri="{FF2B5EF4-FFF2-40B4-BE49-F238E27FC236}">
                <a16:creationId xmlns:a16="http://schemas.microsoft.com/office/drawing/2014/main" id="{1498760F-F59A-402D-2D6A-E483C0C8CD98}"/>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8" name="Textfeld 7">
            <a:extLst>
              <a:ext uri="{FF2B5EF4-FFF2-40B4-BE49-F238E27FC236}">
                <a16:creationId xmlns:a16="http://schemas.microsoft.com/office/drawing/2014/main" id="{8546CD92-19CF-6282-0674-80DCE1A4BA08}"/>
              </a:ext>
            </a:extLst>
          </p:cNvPr>
          <p:cNvSpPr txBox="1"/>
          <p:nvPr/>
        </p:nvSpPr>
        <p:spPr>
          <a:xfrm>
            <a:off x="8583380"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Image: AI </a:t>
            </a:r>
            <a:r>
              <a:rPr lang="de-DE" sz="1100" b="0" i="0" err="1">
                <a:solidFill>
                  <a:srgbClr val="000000"/>
                </a:solidFill>
                <a:effectLst/>
                <a:latin typeface="+mj-lt"/>
                <a:cs typeface="Mangal Pro" panose="00000500000000000000" pitchFamily="2" charset="0"/>
              </a:rPr>
              <a:t>generated</a:t>
            </a:r>
            <a:endParaRPr lang="de-DE" sz="1100">
              <a:latin typeface="+mj-lt"/>
              <a:cs typeface="Mangal Pro" panose="00000500000000000000" pitchFamily="2" charset="0"/>
            </a:endParaRPr>
          </a:p>
        </p:txBody>
      </p:sp>
      <p:pic>
        <p:nvPicPr>
          <p:cNvPr id="7" name="Inhaltsplatzhalter 6" descr="An urban logistics specialist uses advanced digital tools to plan and monitor freight transport and traffic flows in a smart city environment.&#10;&#10;AI generated">
            <a:extLst>
              <a:ext uri="{FF2B5EF4-FFF2-40B4-BE49-F238E27FC236}">
                <a16:creationId xmlns:a16="http://schemas.microsoft.com/office/drawing/2014/main" id="{464FE337-707A-C65E-0920-F1E1854EFE94}"/>
              </a:ext>
            </a:extLst>
          </p:cNvPr>
          <p:cNvPicPr>
            <a:picLocks noChangeAspect="1"/>
          </p:cNvPicPr>
          <p:nvPr/>
        </p:nvPicPr>
        <p:blipFill>
          <a:blip r:embed="rId3"/>
          <a:stretch>
            <a:fillRect/>
          </a:stretch>
        </p:blipFill>
        <p:spPr>
          <a:xfrm>
            <a:off x="7367806" y="1885950"/>
            <a:ext cx="4029403" cy="4029403"/>
          </a:xfrm>
          <a:prstGeom prst="rect">
            <a:avLst/>
          </a:prstGeom>
        </p:spPr>
      </p:pic>
    </p:spTree>
    <p:extLst>
      <p:ext uri="{BB962C8B-B14F-4D97-AF65-F5344CB8AC3E}">
        <p14:creationId xmlns:p14="http://schemas.microsoft.com/office/powerpoint/2010/main" val="3617125950"/>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0AABF-3E11-9786-9B67-5184ED361B9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86BF541-7360-EF5E-8392-6162EEDEB98E}"/>
              </a:ext>
            </a:extLst>
          </p:cNvPr>
          <p:cNvSpPr>
            <a:spLocks noGrp="1"/>
          </p:cNvSpPr>
          <p:nvPr>
            <p:ph type="title"/>
          </p:nvPr>
        </p:nvSpPr>
        <p:spPr/>
        <p:txBody>
          <a:bodyPr/>
          <a:lstStyle/>
          <a:p>
            <a:r>
              <a:rPr lang="de-AT"/>
              <a:t>Data </a:t>
            </a:r>
            <a:r>
              <a:rPr lang="de-AT" err="1"/>
              <a:t>analysis</a:t>
            </a:r>
            <a:r>
              <a:rPr lang="de-AT"/>
              <a:t> expert</a:t>
            </a:r>
          </a:p>
        </p:txBody>
      </p:sp>
      <p:sp>
        <p:nvSpPr>
          <p:cNvPr id="3" name="Inhaltsplatzhalter 2">
            <a:extLst>
              <a:ext uri="{FF2B5EF4-FFF2-40B4-BE49-F238E27FC236}">
                <a16:creationId xmlns:a16="http://schemas.microsoft.com/office/drawing/2014/main" id="{1B88F4AE-196E-AC4B-623C-2024686B73D4}"/>
              </a:ext>
            </a:extLst>
          </p:cNvPr>
          <p:cNvSpPr>
            <a:spLocks noGrp="1"/>
          </p:cNvSpPr>
          <p:nvPr>
            <p:ph idx="1"/>
          </p:nvPr>
        </p:nvSpPr>
        <p:spPr>
          <a:xfrm>
            <a:off x="592537" y="1866900"/>
            <a:ext cx="6598838" cy="4310063"/>
          </a:xfrm>
        </p:spPr>
        <p:txBody>
          <a:bodyPr/>
          <a:lstStyle/>
          <a:p>
            <a:r>
              <a:rPr lang="en-US" sz="2000" err="1"/>
              <a:t>Analysing</a:t>
            </a:r>
            <a:r>
              <a:rPr lang="en-US" sz="2000"/>
              <a:t> large volumes of data for business decisions</a:t>
            </a:r>
          </a:p>
          <a:p>
            <a:endParaRPr lang="en-US" sz="2000"/>
          </a:p>
          <a:p>
            <a:r>
              <a:rPr lang="en-US" sz="2000"/>
              <a:t>Collecting data from various sources of information</a:t>
            </a:r>
          </a:p>
          <a:p>
            <a:endParaRPr lang="en-US" sz="2000"/>
          </a:p>
          <a:p>
            <a:r>
              <a:rPr lang="en-US" sz="2000"/>
              <a:t>Using AI and mathematical models to identify patterns</a:t>
            </a:r>
          </a:p>
          <a:p>
            <a:endParaRPr lang="en-US" sz="2000"/>
          </a:p>
          <a:p>
            <a:r>
              <a:rPr lang="en-US" sz="2000"/>
              <a:t>Deriving recommendations for action based on analyses</a:t>
            </a:r>
          </a:p>
          <a:p>
            <a:endParaRPr lang="en-US" sz="2000"/>
          </a:p>
          <a:p>
            <a:r>
              <a:rPr lang="en-US" sz="2000"/>
              <a:t>Creating reports and diagrams from data</a:t>
            </a:r>
            <a:endParaRPr lang="de-AT" sz="2000"/>
          </a:p>
        </p:txBody>
      </p:sp>
      <p:sp>
        <p:nvSpPr>
          <p:cNvPr id="4" name="Datumsplatzhalter 3">
            <a:extLst>
              <a:ext uri="{FF2B5EF4-FFF2-40B4-BE49-F238E27FC236}">
                <a16:creationId xmlns:a16="http://schemas.microsoft.com/office/drawing/2014/main" id="{26BC7FE3-3B2B-EE0E-338B-A900281D7D4C}"/>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028C87A2-51BB-45CD-BC7A-2E42F5FF9ACC}"/>
              </a:ext>
            </a:extLst>
          </p:cNvPr>
          <p:cNvSpPr>
            <a:spLocks noGrp="1"/>
          </p:cNvSpPr>
          <p:nvPr>
            <p:ph type="sldNum" sz="quarter" idx="12"/>
          </p:nvPr>
        </p:nvSpPr>
        <p:spPr/>
        <p:txBody>
          <a:bodyPr/>
          <a:lstStyle/>
          <a:p>
            <a:fld id="{0AF89F37-6AD9-4F74-BC17-19E39A25D257}" type="slidenum">
              <a:rPr lang="de-AT" smtClean="0"/>
              <a:pPr/>
              <a:t>33</a:t>
            </a:fld>
            <a:endParaRPr lang="de-AT"/>
          </a:p>
        </p:txBody>
      </p:sp>
      <p:sp>
        <p:nvSpPr>
          <p:cNvPr id="6" name="Fußzeilenplatzhalter 5">
            <a:extLst>
              <a:ext uri="{FF2B5EF4-FFF2-40B4-BE49-F238E27FC236}">
                <a16:creationId xmlns:a16="http://schemas.microsoft.com/office/drawing/2014/main" id="{68C2E122-2569-C1DA-FEC4-759F9AE2F777}"/>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8" name="Textfeld 7">
            <a:extLst>
              <a:ext uri="{FF2B5EF4-FFF2-40B4-BE49-F238E27FC236}">
                <a16:creationId xmlns:a16="http://schemas.microsoft.com/office/drawing/2014/main" id="{F33329CE-33DD-D7DE-BF25-B47E06D94882}"/>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Image: AI </a:t>
            </a:r>
            <a:r>
              <a:rPr lang="de-DE" sz="1100" b="0" i="0" err="1">
                <a:solidFill>
                  <a:srgbClr val="000000"/>
                </a:solidFill>
                <a:effectLst/>
                <a:latin typeface="+mj-lt"/>
                <a:cs typeface="Mangal Pro" panose="00000500000000000000" pitchFamily="2" charset="0"/>
              </a:rPr>
              <a:t>generated</a:t>
            </a:r>
            <a:endParaRPr lang="de-DE" sz="1100">
              <a:latin typeface="+mj-lt"/>
              <a:cs typeface="Mangal Pro" panose="00000500000000000000" pitchFamily="2" charset="0"/>
            </a:endParaRPr>
          </a:p>
        </p:txBody>
      </p:sp>
      <p:pic>
        <p:nvPicPr>
          <p:cNvPr id="9" name="Inhaltsplatzhalter 8" descr="A data analysis expert interprets real-time logistics and transport data to support operational decision-making.&#10;&#10;AI generated">
            <a:extLst>
              <a:ext uri="{FF2B5EF4-FFF2-40B4-BE49-F238E27FC236}">
                <a16:creationId xmlns:a16="http://schemas.microsoft.com/office/drawing/2014/main" id="{D8AA2291-EEB8-462D-D737-16569239D423}"/>
              </a:ext>
            </a:extLst>
          </p:cNvPr>
          <p:cNvPicPr>
            <a:picLocks noChangeAspect="1"/>
          </p:cNvPicPr>
          <p:nvPr/>
        </p:nvPicPr>
        <p:blipFill>
          <a:blip r:embed="rId3"/>
          <a:stretch>
            <a:fillRect/>
          </a:stretch>
        </p:blipFill>
        <p:spPr>
          <a:xfrm>
            <a:off x="7177341" y="1866900"/>
            <a:ext cx="4048453" cy="4048453"/>
          </a:xfrm>
          <a:prstGeom prst="rect">
            <a:avLst/>
          </a:prstGeom>
        </p:spPr>
      </p:pic>
    </p:spTree>
    <p:extLst>
      <p:ext uri="{BB962C8B-B14F-4D97-AF65-F5344CB8AC3E}">
        <p14:creationId xmlns:p14="http://schemas.microsoft.com/office/powerpoint/2010/main" val="2741265978"/>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1FCF8-DFBB-EF4B-29FC-39604F6EB7E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C7E62F0-88E0-CBE1-A0FA-14205C83967D}"/>
              </a:ext>
            </a:extLst>
          </p:cNvPr>
          <p:cNvSpPr>
            <a:spLocks noGrp="1"/>
          </p:cNvSpPr>
          <p:nvPr>
            <p:ph type="title"/>
          </p:nvPr>
        </p:nvSpPr>
        <p:spPr/>
        <p:txBody>
          <a:bodyPr/>
          <a:lstStyle/>
          <a:p>
            <a:r>
              <a:rPr lang="en-US"/>
              <a:t>Expert for robots and automated machines</a:t>
            </a:r>
            <a:endParaRPr lang="de-AT"/>
          </a:p>
        </p:txBody>
      </p:sp>
      <p:sp>
        <p:nvSpPr>
          <p:cNvPr id="3" name="Inhaltsplatzhalter 2">
            <a:extLst>
              <a:ext uri="{FF2B5EF4-FFF2-40B4-BE49-F238E27FC236}">
                <a16:creationId xmlns:a16="http://schemas.microsoft.com/office/drawing/2014/main" id="{3AB444A0-0B6D-C3FF-97BD-4A76048FE197}"/>
              </a:ext>
            </a:extLst>
          </p:cNvPr>
          <p:cNvSpPr>
            <a:spLocks noGrp="1"/>
          </p:cNvSpPr>
          <p:nvPr>
            <p:ph idx="1"/>
          </p:nvPr>
        </p:nvSpPr>
        <p:spPr>
          <a:xfrm>
            <a:off x="592537" y="1676400"/>
            <a:ext cx="6236887" cy="4500563"/>
          </a:xfrm>
        </p:spPr>
        <p:txBody>
          <a:bodyPr/>
          <a:lstStyle/>
          <a:p>
            <a:r>
              <a:rPr lang="en-US" sz="2000"/>
              <a:t>Planning and deploying robots and automated systems</a:t>
            </a:r>
          </a:p>
          <a:p>
            <a:endParaRPr lang="en-US" sz="2000"/>
          </a:p>
          <a:p>
            <a:r>
              <a:rPr lang="en-US" sz="2000"/>
              <a:t>Developing and programming automated devices</a:t>
            </a:r>
          </a:p>
          <a:p>
            <a:endParaRPr lang="en-US" sz="2000"/>
          </a:p>
          <a:p>
            <a:r>
              <a:rPr lang="en-US" sz="2000"/>
              <a:t>Carrying out functional tests on the developed systems</a:t>
            </a:r>
          </a:p>
          <a:p>
            <a:endParaRPr lang="en-US" sz="2000"/>
          </a:p>
          <a:p>
            <a:r>
              <a:rPr lang="en-US" sz="2000"/>
              <a:t>Creating software updates</a:t>
            </a:r>
          </a:p>
          <a:p>
            <a:endParaRPr lang="en-US" sz="2000"/>
          </a:p>
          <a:p>
            <a:r>
              <a:rPr lang="en-US" sz="2000" err="1"/>
              <a:t>Analysing</a:t>
            </a:r>
            <a:r>
              <a:rPr lang="en-US" sz="2000"/>
              <a:t> and solving technical problems</a:t>
            </a:r>
            <a:endParaRPr lang="de-AT" sz="2000"/>
          </a:p>
        </p:txBody>
      </p:sp>
      <p:sp>
        <p:nvSpPr>
          <p:cNvPr id="4" name="Datumsplatzhalter 3">
            <a:extLst>
              <a:ext uri="{FF2B5EF4-FFF2-40B4-BE49-F238E27FC236}">
                <a16:creationId xmlns:a16="http://schemas.microsoft.com/office/drawing/2014/main" id="{B31ED221-1F4D-9BF9-E522-074B8B70C609}"/>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929DE955-E41D-E0C4-18C9-EAD913EFE0E8}"/>
              </a:ext>
            </a:extLst>
          </p:cNvPr>
          <p:cNvSpPr>
            <a:spLocks noGrp="1"/>
          </p:cNvSpPr>
          <p:nvPr>
            <p:ph type="sldNum" sz="quarter" idx="12"/>
          </p:nvPr>
        </p:nvSpPr>
        <p:spPr/>
        <p:txBody>
          <a:bodyPr/>
          <a:lstStyle/>
          <a:p>
            <a:fld id="{0AF89F37-6AD9-4F74-BC17-19E39A25D257}" type="slidenum">
              <a:rPr lang="de-AT" smtClean="0"/>
              <a:pPr/>
              <a:t>34</a:t>
            </a:fld>
            <a:endParaRPr lang="de-AT"/>
          </a:p>
        </p:txBody>
      </p:sp>
      <p:sp>
        <p:nvSpPr>
          <p:cNvPr id="6" name="Fußzeilenplatzhalter 5">
            <a:extLst>
              <a:ext uri="{FF2B5EF4-FFF2-40B4-BE49-F238E27FC236}">
                <a16:creationId xmlns:a16="http://schemas.microsoft.com/office/drawing/2014/main" id="{30161DAC-079D-D98E-DEAC-BBFAA957A348}"/>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8" name="Textfeld 7">
            <a:extLst>
              <a:ext uri="{FF2B5EF4-FFF2-40B4-BE49-F238E27FC236}">
                <a16:creationId xmlns:a16="http://schemas.microsoft.com/office/drawing/2014/main" id="{700CA658-455B-CB7F-AFD6-08B45ED4DCEC}"/>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Image: AI </a:t>
            </a:r>
            <a:r>
              <a:rPr lang="de-DE" sz="1100" b="0" i="0" err="1">
                <a:solidFill>
                  <a:srgbClr val="000000"/>
                </a:solidFill>
                <a:effectLst/>
                <a:latin typeface="+mj-lt"/>
                <a:cs typeface="Mangal Pro" panose="00000500000000000000" pitchFamily="2" charset="0"/>
              </a:rPr>
              <a:t>generated</a:t>
            </a:r>
            <a:endParaRPr lang="de-DE" sz="1100">
              <a:latin typeface="+mj-lt"/>
              <a:cs typeface="Mangal Pro" panose="00000500000000000000" pitchFamily="2" charset="0"/>
            </a:endParaRPr>
          </a:p>
        </p:txBody>
      </p:sp>
      <p:pic>
        <p:nvPicPr>
          <p:cNvPr id="9" name="Inhaltsplatzhalter 8" descr="An expert for robots and automated machines supervises robotic systems and automated operations in a modern logistics facility.&#10;&#10;AI generated">
            <a:extLst>
              <a:ext uri="{FF2B5EF4-FFF2-40B4-BE49-F238E27FC236}">
                <a16:creationId xmlns:a16="http://schemas.microsoft.com/office/drawing/2014/main" id="{A1ED4DDE-E1DD-00C3-FF6D-0AFF2EE615AB}"/>
              </a:ext>
            </a:extLst>
          </p:cNvPr>
          <p:cNvPicPr>
            <a:picLocks noChangeAspect="1"/>
          </p:cNvPicPr>
          <p:nvPr/>
        </p:nvPicPr>
        <p:blipFill>
          <a:blip r:embed="rId3"/>
          <a:stretch>
            <a:fillRect/>
          </a:stretch>
        </p:blipFill>
        <p:spPr>
          <a:xfrm>
            <a:off x="7332815" y="1905000"/>
            <a:ext cx="3892979" cy="3892979"/>
          </a:xfrm>
          <a:prstGeom prst="rect">
            <a:avLst/>
          </a:prstGeom>
          <a:effectLst/>
        </p:spPr>
      </p:pic>
    </p:spTree>
    <p:extLst>
      <p:ext uri="{BB962C8B-B14F-4D97-AF65-F5344CB8AC3E}">
        <p14:creationId xmlns:p14="http://schemas.microsoft.com/office/powerpoint/2010/main" val="428597287"/>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31DFF-6420-C4DD-8D28-9D8619EA509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955C7F8-FF04-C9B6-9919-975807324A03}"/>
              </a:ext>
            </a:extLst>
          </p:cNvPr>
          <p:cNvSpPr>
            <a:spLocks noGrp="1"/>
          </p:cNvSpPr>
          <p:nvPr>
            <p:ph type="title"/>
          </p:nvPr>
        </p:nvSpPr>
        <p:spPr/>
        <p:txBody>
          <a:bodyPr/>
          <a:lstStyle/>
          <a:p>
            <a:r>
              <a:rPr lang="de-AT"/>
              <a:t>Manager </a:t>
            </a:r>
            <a:r>
              <a:rPr lang="de-AT" err="1"/>
              <a:t>for</a:t>
            </a:r>
            <a:r>
              <a:rPr lang="de-AT"/>
              <a:t> </a:t>
            </a:r>
            <a:r>
              <a:rPr lang="de-AT" err="1"/>
              <a:t>sustainability</a:t>
            </a:r>
            <a:endParaRPr lang="de-AT"/>
          </a:p>
        </p:txBody>
      </p:sp>
      <p:sp>
        <p:nvSpPr>
          <p:cNvPr id="3" name="Inhaltsplatzhalter 2">
            <a:extLst>
              <a:ext uri="{FF2B5EF4-FFF2-40B4-BE49-F238E27FC236}">
                <a16:creationId xmlns:a16="http://schemas.microsoft.com/office/drawing/2014/main" id="{C0BC71BE-7FD2-4CA2-CB33-CB33A28F173E}"/>
              </a:ext>
            </a:extLst>
          </p:cNvPr>
          <p:cNvSpPr>
            <a:spLocks noGrp="1"/>
          </p:cNvSpPr>
          <p:nvPr>
            <p:ph idx="1"/>
          </p:nvPr>
        </p:nvSpPr>
        <p:spPr>
          <a:xfrm>
            <a:off x="592537" y="1733550"/>
            <a:ext cx="6598838" cy="4443413"/>
          </a:xfrm>
        </p:spPr>
        <p:txBody>
          <a:bodyPr/>
          <a:lstStyle/>
          <a:p>
            <a:r>
              <a:rPr lang="de-AT" sz="2000" err="1"/>
              <a:t>Sustainability</a:t>
            </a:r>
            <a:r>
              <a:rPr lang="de-AT" sz="2000"/>
              <a:t> and environmental </a:t>
            </a:r>
            <a:r>
              <a:rPr lang="de-AT" sz="2000" err="1"/>
              <a:t>protection</a:t>
            </a:r>
            <a:r>
              <a:rPr lang="de-AT" sz="2000"/>
              <a:t>, </a:t>
            </a:r>
            <a:r>
              <a:rPr lang="de-AT" sz="2000" err="1"/>
              <a:t>environmentally</a:t>
            </a:r>
            <a:r>
              <a:rPr lang="de-AT" sz="2000"/>
              <a:t> </a:t>
            </a:r>
            <a:r>
              <a:rPr lang="de-AT" sz="2000" err="1"/>
              <a:t>friendly</a:t>
            </a:r>
            <a:r>
              <a:rPr lang="de-AT" sz="2000"/>
              <a:t> </a:t>
            </a:r>
            <a:r>
              <a:rPr lang="de-AT" sz="2000" err="1"/>
              <a:t>processes</a:t>
            </a:r>
            <a:endParaRPr lang="de-AT" sz="2000"/>
          </a:p>
          <a:p>
            <a:endParaRPr lang="de-AT" sz="2000"/>
          </a:p>
          <a:p>
            <a:r>
              <a:rPr lang="de-AT" sz="2000" err="1"/>
              <a:t>Selection</a:t>
            </a:r>
            <a:r>
              <a:rPr lang="de-AT" sz="2000"/>
              <a:t> </a:t>
            </a:r>
            <a:r>
              <a:rPr lang="de-AT" sz="2000" err="1"/>
              <a:t>of</a:t>
            </a:r>
            <a:r>
              <a:rPr lang="de-AT" sz="2000"/>
              <a:t> </a:t>
            </a:r>
            <a:r>
              <a:rPr lang="de-AT" sz="2000" err="1"/>
              <a:t>low</a:t>
            </a:r>
            <a:r>
              <a:rPr lang="de-AT" sz="2000"/>
              <a:t>-emission </a:t>
            </a:r>
            <a:r>
              <a:rPr lang="de-AT" sz="2000" err="1"/>
              <a:t>means</a:t>
            </a:r>
            <a:r>
              <a:rPr lang="de-AT" sz="2000"/>
              <a:t> </a:t>
            </a:r>
            <a:r>
              <a:rPr lang="de-AT" sz="2000" err="1"/>
              <a:t>of</a:t>
            </a:r>
            <a:r>
              <a:rPr lang="de-AT" sz="2000"/>
              <a:t> </a:t>
            </a:r>
            <a:r>
              <a:rPr lang="de-AT" sz="2000" err="1"/>
              <a:t>transport</a:t>
            </a:r>
            <a:endParaRPr lang="de-AT" sz="2000"/>
          </a:p>
          <a:p>
            <a:endParaRPr lang="de-AT" sz="2000"/>
          </a:p>
          <a:p>
            <a:r>
              <a:rPr lang="de-AT" sz="2000"/>
              <a:t>Choice </a:t>
            </a:r>
            <a:r>
              <a:rPr lang="de-AT" sz="2000" err="1"/>
              <a:t>of</a:t>
            </a:r>
            <a:r>
              <a:rPr lang="de-AT" sz="2000"/>
              <a:t> </a:t>
            </a:r>
            <a:r>
              <a:rPr lang="de-AT" sz="2000" err="1"/>
              <a:t>sustainable</a:t>
            </a:r>
            <a:r>
              <a:rPr lang="de-AT" sz="2000"/>
              <a:t> </a:t>
            </a:r>
            <a:r>
              <a:rPr lang="de-AT" sz="2000" err="1"/>
              <a:t>packaging</a:t>
            </a:r>
            <a:r>
              <a:rPr lang="de-AT" sz="2000"/>
              <a:t>, </a:t>
            </a:r>
            <a:r>
              <a:rPr lang="de-AT" sz="2000" err="1"/>
              <a:t>reusable</a:t>
            </a:r>
            <a:r>
              <a:rPr lang="de-AT" sz="2000"/>
              <a:t> and </a:t>
            </a:r>
            <a:r>
              <a:rPr lang="de-AT" sz="2000" err="1"/>
              <a:t>recyclable</a:t>
            </a:r>
            <a:endParaRPr lang="de-AT" sz="2000"/>
          </a:p>
          <a:p>
            <a:endParaRPr lang="de-AT" sz="2000"/>
          </a:p>
          <a:p>
            <a:r>
              <a:rPr lang="de-AT" sz="2000" err="1"/>
              <a:t>Environmentally</a:t>
            </a:r>
            <a:r>
              <a:rPr lang="de-AT" sz="2000"/>
              <a:t> </a:t>
            </a:r>
            <a:r>
              <a:rPr lang="de-AT" sz="2000" err="1"/>
              <a:t>friendly</a:t>
            </a:r>
            <a:r>
              <a:rPr lang="de-AT" sz="2000"/>
              <a:t> </a:t>
            </a:r>
            <a:r>
              <a:rPr lang="de-AT" sz="2000" err="1"/>
              <a:t>product</a:t>
            </a:r>
            <a:r>
              <a:rPr lang="de-AT" sz="2000"/>
              <a:t> design</a:t>
            </a:r>
          </a:p>
          <a:p>
            <a:endParaRPr lang="de-AT" sz="2000"/>
          </a:p>
          <a:p>
            <a:r>
              <a:rPr lang="de-AT" sz="2000" err="1"/>
              <a:t>Renewable</a:t>
            </a:r>
            <a:r>
              <a:rPr lang="de-AT" sz="2000"/>
              <a:t> </a:t>
            </a:r>
            <a:r>
              <a:rPr lang="de-AT" sz="2000" err="1"/>
              <a:t>energy</a:t>
            </a:r>
            <a:r>
              <a:rPr lang="de-AT" sz="2000"/>
              <a:t> (e.g. solar </a:t>
            </a:r>
            <a:r>
              <a:rPr lang="de-AT" sz="2000" err="1"/>
              <a:t>energy</a:t>
            </a:r>
            <a:r>
              <a:rPr lang="de-AT" sz="2000"/>
              <a:t>, wind </a:t>
            </a:r>
            <a:r>
              <a:rPr lang="de-AT" sz="2000" err="1"/>
              <a:t>energy</a:t>
            </a:r>
            <a:r>
              <a:rPr lang="de-AT" sz="2000"/>
              <a:t>, etc.)</a:t>
            </a:r>
          </a:p>
        </p:txBody>
      </p:sp>
      <p:sp>
        <p:nvSpPr>
          <p:cNvPr id="4" name="Datumsplatzhalter 3">
            <a:extLst>
              <a:ext uri="{FF2B5EF4-FFF2-40B4-BE49-F238E27FC236}">
                <a16:creationId xmlns:a16="http://schemas.microsoft.com/office/drawing/2014/main" id="{143F4311-6D38-CED1-901A-198C0F8D716F}"/>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760486C8-4533-F5D4-21D3-1CFCA36026A0}"/>
              </a:ext>
            </a:extLst>
          </p:cNvPr>
          <p:cNvSpPr>
            <a:spLocks noGrp="1"/>
          </p:cNvSpPr>
          <p:nvPr>
            <p:ph type="sldNum" sz="quarter" idx="12"/>
          </p:nvPr>
        </p:nvSpPr>
        <p:spPr/>
        <p:txBody>
          <a:bodyPr/>
          <a:lstStyle/>
          <a:p>
            <a:fld id="{0AF89F37-6AD9-4F74-BC17-19E39A25D257}" type="slidenum">
              <a:rPr lang="de-AT" smtClean="0"/>
              <a:pPr/>
              <a:t>35</a:t>
            </a:fld>
            <a:endParaRPr lang="de-AT"/>
          </a:p>
        </p:txBody>
      </p:sp>
      <p:sp>
        <p:nvSpPr>
          <p:cNvPr id="6" name="Fußzeilenplatzhalter 5">
            <a:extLst>
              <a:ext uri="{FF2B5EF4-FFF2-40B4-BE49-F238E27FC236}">
                <a16:creationId xmlns:a16="http://schemas.microsoft.com/office/drawing/2014/main" id="{3CF276A5-E756-E4A9-8FC2-98BDF45096C0}"/>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8" name="Textfeld 7">
            <a:extLst>
              <a:ext uri="{FF2B5EF4-FFF2-40B4-BE49-F238E27FC236}">
                <a16:creationId xmlns:a16="http://schemas.microsoft.com/office/drawing/2014/main" id="{C99F6C16-A626-5659-CDCD-9CBBA1E4065F}"/>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Image: AI </a:t>
            </a:r>
            <a:r>
              <a:rPr lang="de-DE" sz="1100" b="0" i="0" err="1">
                <a:solidFill>
                  <a:srgbClr val="000000"/>
                </a:solidFill>
                <a:effectLst/>
                <a:latin typeface="+mj-lt"/>
                <a:cs typeface="Mangal Pro" panose="00000500000000000000" pitchFamily="2" charset="0"/>
              </a:rPr>
              <a:t>generated</a:t>
            </a:r>
            <a:endParaRPr lang="de-DE" sz="1100">
              <a:latin typeface="+mj-lt"/>
              <a:cs typeface="Mangal Pro" panose="00000500000000000000" pitchFamily="2" charset="0"/>
            </a:endParaRPr>
          </a:p>
        </p:txBody>
      </p:sp>
      <p:pic>
        <p:nvPicPr>
          <p:cNvPr id="9" name="Inhaltsplatzhalter 8" descr="A sustainability manager analyzes environmental performance data and develops strategies to improve sustainability across logistics operations.&#10;&#10;AI generated">
            <a:extLst>
              <a:ext uri="{FF2B5EF4-FFF2-40B4-BE49-F238E27FC236}">
                <a16:creationId xmlns:a16="http://schemas.microsoft.com/office/drawing/2014/main" id="{051F4B64-1E0E-544D-1CD7-B077A2B5FA3D}"/>
              </a:ext>
            </a:extLst>
          </p:cNvPr>
          <p:cNvPicPr>
            <a:picLocks noChangeAspect="1"/>
          </p:cNvPicPr>
          <p:nvPr/>
        </p:nvPicPr>
        <p:blipFill>
          <a:blip r:embed="rId3"/>
          <a:stretch>
            <a:fillRect/>
          </a:stretch>
        </p:blipFill>
        <p:spPr>
          <a:xfrm>
            <a:off x="7315274" y="2019300"/>
            <a:ext cx="3896053" cy="3896053"/>
          </a:xfrm>
          <a:prstGeom prst="rect">
            <a:avLst/>
          </a:prstGeom>
        </p:spPr>
      </p:pic>
    </p:spTree>
    <p:extLst>
      <p:ext uri="{BB962C8B-B14F-4D97-AF65-F5344CB8AC3E}">
        <p14:creationId xmlns:p14="http://schemas.microsoft.com/office/powerpoint/2010/main" val="1644342701"/>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6AB4A-9315-8663-D538-7B87EAD51C4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0613B94-80EE-9844-9E84-A3C65658C62B}"/>
              </a:ext>
            </a:extLst>
          </p:cNvPr>
          <p:cNvSpPr>
            <a:spLocks noGrp="1"/>
          </p:cNvSpPr>
          <p:nvPr>
            <p:ph type="title"/>
          </p:nvPr>
        </p:nvSpPr>
        <p:spPr/>
        <p:txBody>
          <a:bodyPr/>
          <a:lstStyle/>
          <a:p>
            <a:r>
              <a:rPr lang="de-AT"/>
              <a:t>Data </a:t>
            </a:r>
            <a:r>
              <a:rPr lang="de-AT" err="1"/>
              <a:t>security</a:t>
            </a:r>
            <a:r>
              <a:rPr lang="de-AT"/>
              <a:t> expert</a:t>
            </a:r>
          </a:p>
        </p:txBody>
      </p:sp>
      <p:sp>
        <p:nvSpPr>
          <p:cNvPr id="3" name="Inhaltsplatzhalter 2">
            <a:extLst>
              <a:ext uri="{FF2B5EF4-FFF2-40B4-BE49-F238E27FC236}">
                <a16:creationId xmlns:a16="http://schemas.microsoft.com/office/drawing/2014/main" id="{D11A533F-1FC5-97BF-FAA3-C20C8A1B727D}"/>
              </a:ext>
            </a:extLst>
          </p:cNvPr>
          <p:cNvSpPr>
            <a:spLocks noGrp="1"/>
          </p:cNvSpPr>
          <p:nvPr>
            <p:ph idx="1"/>
          </p:nvPr>
        </p:nvSpPr>
        <p:spPr>
          <a:xfrm>
            <a:off x="592537" y="1676400"/>
            <a:ext cx="6236887" cy="4500563"/>
          </a:xfrm>
        </p:spPr>
        <p:txBody>
          <a:bodyPr/>
          <a:lstStyle/>
          <a:p>
            <a:r>
              <a:rPr lang="en-US" sz="2000"/>
              <a:t>Protecting information and data from </a:t>
            </a:r>
            <a:r>
              <a:rPr lang="en-US" sz="2000" err="1"/>
              <a:t>unauthorised</a:t>
            </a:r>
            <a:r>
              <a:rPr lang="en-US" sz="2000"/>
              <a:t> access</a:t>
            </a:r>
          </a:p>
          <a:p>
            <a:endParaRPr lang="en-US" sz="2000"/>
          </a:p>
          <a:p>
            <a:r>
              <a:rPr lang="en-US" sz="2000"/>
              <a:t>Developing security policies and rules</a:t>
            </a:r>
          </a:p>
          <a:p>
            <a:endParaRPr lang="en-US" sz="2000"/>
          </a:p>
          <a:p>
            <a:r>
              <a:rPr lang="en-US" sz="2000"/>
              <a:t>Monitoring security measures</a:t>
            </a:r>
          </a:p>
          <a:p>
            <a:endParaRPr lang="en-US" sz="2000"/>
          </a:p>
          <a:p>
            <a:r>
              <a:rPr lang="en-US" sz="2000"/>
              <a:t>Identifying and resolving security vulnerabilities</a:t>
            </a:r>
          </a:p>
          <a:p>
            <a:endParaRPr lang="en-US" sz="2000"/>
          </a:p>
          <a:p>
            <a:r>
              <a:rPr lang="en-US" sz="2000"/>
              <a:t>Emergency planning: preparing for potential cyberattacks</a:t>
            </a:r>
            <a:endParaRPr lang="de-AT" sz="2000"/>
          </a:p>
        </p:txBody>
      </p:sp>
      <p:sp>
        <p:nvSpPr>
          <p:cNvPr id="4" name="Datumsplatzhalter 3">
            <a:extLst>
              <a:ext uri="{FF2B5EF4-FFF2-40B4-BE49-F238E27FC236}">
                <a16:creationId xmlns:a16="http://schemas.microsoft.com/office/drawing/2014/main" id="{5B206243-2FDB-E5D8-2AE3-992524B2BA75}"/>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189A17A8-5C5C-5881-A89F-BFD82D6C53BB}"/>
              </a:ext>
            </a:extLst>
          </p:cNvPr>
          <p:cNvSpPr>
            <a:spLocks noGrp="1"/>
          </p:cNvSpPr>
          <p:nvPr>
            <p:ph type="sldNum" sz="quarter" idx="12"/>
          </p:nvPr>
        </p:nvSpPr>
        <p:spPr/>
        <p:txBody>
          <a:bodyPr/>
          <a:lstStyle/>
          <a:p>
            <a:fld id="{0AF89F37-6AD9-4F74-BC17-19E39A25D257}" type="slidenum">
              <a:rPr lang="de-AT" smtClean="0"/>
              <a:pPr/>
              <a:t>36</a:t>
            </a:fld>
            <a:endParaRPr lang="de-AT"/>
          </a:p>
        </p:txBody>
      </p:sp>
      <p:sp>
        <p:nvSpPr>
          <p:cNvPr id="6" name="Fußzeilenplatzhalter 5">
            <a:extLst>
              <a:ext uri="{FF2B5EF4-FFF2-40B4-BE49-F238E27FC236}">
                <a16:creationId xmlns:a16="http://schemas.microsoft.com/office/drawing/2014/main" id="{208FF496-9284-1D10-69C4-C2D9F4E43798}"/>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8" name="Textfeld 7">
            <a:extLst>
              <a:ext uri="{FF2B5EF4-FFF2-40B4-BE49-F238E27FC236}">
                <a16:creationId xmlns:a16="http://schemas.microsoft.com/office/drawing/2014/main" id="{CC5DE7CB-4FFB-3E23-5EA1-5D11BC8540C9}"/>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Image: AI </a:t>
            </a:r>
            <a:r>
              <a:rPr lang="de-DE" sz="1100" b="0" i="0" err="1">
                <a:solidFill>
                  <a:srgbClr val="000000"/>
                </a:solidFill>
                <a:effectLst/>
                <a:latin typeface="+mj-lt"/>
                <a:cs typeface="Mangal Pro" panose="00000500000000000000" pitchFamily="2" charset="0"/>
              </a:rPr>
              <a:t>generated</a:t>
            </a:r>
            <a:endParaRPr lang="de-DE" sz="1100">
              <a:latin typeface="+mj-lt"/>
              <a:cs typeface="Mangal Pro" panose="00000500000000000000" pitchFamily="2" charset="0"/>
            </a:endParaRPr>
          </a:p>
        </p:txBody>
      </p:sp>
      <p:pic>
        <p:nvPicPr>
          <p:cNvPr id="7" name="Inhaltsplatzhalter 6" descr="A future data security expert monitoring and protecting digital systems and information networks that support logistics and transportation operations.&#10;&#10;AI generated">
            <a:extLst>
              <a:ext uri="{FF2B5EF4-FFF2-40B4-BE49-F238E27FC236}">
                <a16:creationId xmlns:a16="http://schemas.microsoft.com/office/drawing/2014/main" id="{795878D5-36C8-970B-9EB7-0CA18F720401}"/>
              </a:ext>
            </a:extLst>
          </p:cNvPr>
          <p:cNvPicPr>
            <a:picLocks noChangeAspect="1"/>
          </p:cNvPicPr>
          <p:nvPr/>
        </p:nvPicPr>
        <p:blipFill>
          <a:blip r:embed="rId3"/>
          <a:stretch>
            <a:fillRect/>
          </a:stretch>
        </p:blipFill>
        <p:spPr>
          <a:xfrm>
            <a:off x="7084069" y="1676400"/>
            <a:ext cx="4141725" cy="4141725"/>
          </a:xfrm>
          <a:prstGeom prst="rect">
            <a:avLst/>
          </a:prstGeom>
        </p:spPr>
      </p:pic>
    </p:spTree>
    <p:extLst>
      <p:ext uri="{BB962C8B-B14F-4D97-AF65-F5344CB8AC3E}">
        <p14:creationId xmlns:p14="http://schemas.microsoft.com/office/powerpoint/2010/main" val="4004508744"/>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8B448B-1050-4FD8-ECD3-D1D17D39487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1EBBFE5-B910-BE0A-76C8-86809B59D68E}"/>
              </a:ext>
            </a:extLst>
          </p:cNvPr>
          <p:cNvSpPr>
            <a:spLocks noGrp="1"/>
          </p:cNvSpPr>
          <p:nvPr>
            <p:ph type="title"/>
          </p:nvPr>
        </p:nvSpPr>
        <p:spPr/>
        <p:txBody>
          <a:bodyPr/>
          <a:lstStyle/>
          <a:p>
            <a:r>
              <a:rPr lang="de-AT"/>
              <a:t>Buyer </a:t>
            </a:r>
            <a:r>
              <a:rPr lang="de-AT" err="1"/>
              <a:t>of</a:t>
            </a:r>
            <a:r>
              <a:rPr lang="de-AT"/>
              <a:t> </a:t>
            </a:r>
            <a:r>
              <a:rPr lang="de-AT" err="1"/>
              <a:t>the</a:t>
            </a:r>
            <a:r>
              <a:rPr lang="de-AT"/>
              <a:t> </a:t>
            </a:r>
            <a:r>
              <a:rPr lang="de-AT" err="1"/>
              <a:t>future</a:t>
            </a:r>
            <a:endParaRPr lang="de-AT"/>
          </a:p>
        </p:txBody>
      </p:sp>
      <p:sp>
        <p:nvSpPr>
          <p:cNvPr id="3" name="Inhaltsplatzhalter 2">
            <a:extLst>
              <a:ext uri="{FF2B5EF4-FFF2-40B4-BE49-F238E27FC236}">
                <a16:creationId xmlns:a16="http://schemas.microsoft.com/office/drawing/2014/main" id="{E82249CD-1D94-94A0-B9CB-91BD80156B36}"/>
              </a:ext>
            </a:extLst>
          </p:cNvPr>
          <p:cNvSpPr>
            <a:spLocks noGrp="1"/>
          </p:cNvSpPr>
          <p:nvPr>
            <p:ph idx="1"/>
          </p:nvPr>
        </p:nvSpPr>
        <p:spPr>
          <a:xfrm>
            <a:off x="592537" y="1866900"/>
            <a:ext cx="6598838" cy="4310063"/>
          </a:xfrm>
        </p:spPr>
        <p:txBody>
          <a:bodyPr/>
          <a:lstStyle/>
          <a:p>
            <a:r>
              <a:rPr lang="en-US" sz="2000"/>
              <a:t>Purchasing office supplies, machinery, goods, etc.</a:t>
            </a:r>
          </a:p>
          <a:p>
            <a:endParaRPr lang="en-US" sz="2000"/>
          </a:p>
          <a:p>
            <a:r>
              <a:rPr lang="en-US" sz="2000"/>
              <a:t>Selecting suitable suppliers (price, quality, etc.)</a:t>
            </a:r>
          </a:p>
          <a:p>
            <a:endParaRPr lang="en-US" sz="2000"/>
          </a:p>
          <a:p>
            <a:r>
              <a:rPr lang="en-US" sz="2000"/>
              <a:t>Using AI to support decision-making</a:t>
            </a:r>
          </a:p>
          <a:p>
            <a:endParaRPr lang="en-US" sz="2000"/>
          </a:p>
          <a:p>
            <a:r>
              <a:rPr lang="en-US" sz="2000"/>
              <a:t>Solving problems in the event of delivery delays</a:t>
            </a:r>
          </a:p>
          <a:p>
            <a:endParaRPr lang="en-US" sz="2000"/>
          </a:p>
          <a:p>
            <a:r>
              <a:rPr lang="en-US" sz="2000"/>
              <a:t>Maintaining good business relationships, conducting negotiations</a:t>
            </a:r>
            <a:endParaRPr lang="de-AT" sz="2000"/>
          </a:p>
        </p:txBody>
      </p:sp>
      <p:sp>
        <p:nvSpPr>
          <p:cNvPr id="4" name="Datumsplatzhalter 3">
            <a:extLst>
              <a:ext uri="{FF2B5EF4-FFF2-40B4-BE49-F238E27FC236}">
                <a16:creationId xmlns:a16="http://schemas.microsoft.com/office/drawing/2014/main" id="{E4C7C856-B76D-ACB2-1772-E992DB350D0D}"/>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75FB40E7-869D-1BAE-6F0E-4B25ACE1D4FA}"/>
              </a:ext>
            </a:extLst>
          </p:cNvPr>
          <p:cNvSpPr>
            <a:spLocks noGrp="1"/>
          </p:cNvSpPr>
          <p:nvPr>
            <p:ph type="sldNum" sz="quarter" idx="12"/>
          </p:nvPr>
        </p:nvSpPr>
        <p:spPr/>
        <p:txBody>
          <a:bodyPr/>
          <a:lstStyle/>
          <a:p>
            <a:fld id="{0AF89F37-6AD9-4F74-BC17-19E39A25D257}" type="slidenum">
              <a:rPr lang="de-AT" smtClean="0"/>
              <a:pPr/>
              <a:t>37</a:t>
            </a:fld>
            <a:endParaRPr lang="de-AT"/>
          </a:p>
        </p:txBody>
      </p:sp>
      <p:sp>
        <p:nvSpPr>
          <p:cNvPr id="6" name="Fußzeilenplatzhalter 5">
            <a:extLst>
              <a:ext uri="{FF2B5EF4-FFF2-40B4-BE49-F238E27FC236}">
                <a16:creationId xmlns:a16="http://schemas.microsoft.com/office/drawing/2014/main" id="{F8F7F188-4063-4667-F51C-BFC9E67D431F}"/>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8" name="Textfeld 7">
            <a:extLst>
              <a:ext uri="{FF2B5EF4-FFF2-40B4-BE49-F238E27FC236}">
                <a16:creationId xmlns:a16="http://schemas.microsoft.com/office/drawing/2014/main" id="{58EDD883-F453-A3E0-8181-81CD18F60D61}"/>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Image: AI </a:t>
            </a:r>
            <a:r>
              <a:rPr lang="de-DE" sz="1100" b="0" i="0" err="1">
                <a:solidFill>
                  <a:srgbClr val="000000"/>
                </a:solidFill>
                <a:effectLst/>
                <a:latin typeface="+mj-lt"/>
                <a:cs typeface="Mangal Pro" panose="00000500000000000000" pitchFamily="2" charset="0"/>
              </a:rPr>
              <a:t>generated</a:t>
            </a:r>
            <a:endParaRPr lang="de-DE" sz="1100">
              <a:latin typeface="+mj-lt"/>
              <a:cs typeface="Mangal Pro" panose="00000500000000000000" pitchFamily="2" charset="0"/>
            </a:endParaRPr>
          </a:p>
        </p:txBody>
      </p:sp>
      <p:pic>
        <p:nvPicPr>
          <p:cNvPr id="7" name="Inhaltsplatzhalter 6" descr="Procurement professionals analyze global supply markets and supplier data through advanced digital platforms.&#10;&#10;AI generated">
            <a:extLst>
              <a:ext uri="{FF2B5EF4-FFF2-40B4-BE49-F238E27FC236}">
                <a16:creationId xmlns:a16="http://schemas.microsoft.com/office/drawing/2014/main" id="{C0368B62-5E20-53D4-2D59-30EA53EA7EE0}"/>
              </a:ext>
            </a:extLst>
          </p:cNvPr>
          <p:cNvPicPr>
            <a:picLocks noChangeAspect="1"/>
          </p:cNvPicPr>
          <p:nvPr/>
        </p:nvPicPr>
        <p:blipFill>
          <a:blip r:embed="rId3"/>
          <a:stretch>
            <a:fillRect/>
          </a:stretch>
        </p:blipFill>
        <p:spPr>
          <a:xfrm>
            <a:off x="6997954" y="1687513"/>
            <a:ext cx="4227840" cy="4227840"/>
          </a:xfrm>
          <a:prstGeom prst="rect">
            <a:avLst/>
          </a:prstGeom>
        </p:spPr>
      </p:pic>
    </p:spTree>
    <p:extLst>
      <p:ext uri="{BB962C8B-B14F-4D97-AF65-F5344CB8AC3E}">
        <p14:creationId xmlns:p14="http://schemas.microsoft.com/office/powerpoint/2010/main" val="932336814"/>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E759E-4835-18C6-7A4C-0BAF7D634DD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1100DC0-D53F-3811-38BA-B5C7406F0A2F}"/>
              </a:ext>
            </a:extLst>
          </p:cNvPr>
          <p:cNvSpPr>
            <a:spLocks noGrp="1"/>
          </p:cNvSpPr>
          <p:nvPr>
            <p:ph type="title"/>
          </p:nvPr>
        </p:nvSpPr>
        <p:spPr/>
        <p:txBody>
          <a:bodyPr/>
          <a:lstStyle/>
          <a:p>
            <a:r>
              <a:rPr lang="en-US"/>
              <a:t>Planner for human–machine collaboration</a:t>
            </a:r>
            <a:endParaRPr lang="de-AT"/>
          </a:p>
        </p:txBody>
      </p:sp>
      <p:sp>
        <p:nvSpPr>
          <p:cNvPr id="3" name="Inhaltsplatzhalter 2">
            <a:extLst>
              <a:ext uri="{FF2B5EF4-FFF2-40B4-BE49-F238E27FC236}">
                <a16:creationId xmlns:a16="http://schemas.microsoft.com/office/drawing/2014/main" id="{9341B1B6-4BDC-1E65-BAA0-FA9BE1F7C3BF}"/>
              </a:ext>
            </a:extLst>
          </p:cNvPr>
          <p:cNvSpPr>
            <a:spLocks noGrp="1"/>
          </p:cNvSpPr>
          <p:nvPr>
            <p:ph idx="1"/>
          </p:nvPr>
        </p:nvSpPr>
        <p:spPr>
          <a:xfrm>
            <a:off x="592537" y="1733550"/>
            <a:ext cx="6598838" cy="4443413"/>
          </a:xfrm>
        </p:spPr>
        <p:txBody>
          <a:bodyPr/>
          <a:lstStyle/>
          <a:p>
            <a:r>
              <a:rPr lang="en-US" sz="2000"/>
              <a:t>Coordinating collaboration between people and machines/robots</a:t>
            </a:r>
          </a:p>
          <a:p>
            <a:endParaRPr lang="en-US" sz="2000"/>
          </a:p>
          <a:p>
            <a:r>
              <a:rPr lang="en-US" sz="2000"/>
              <a:t>Deciding on the use of suitable machines</a:t>
            </a:r>
          </a:p>
          <a:p>
            <a:endParaRPr lang="en-US" sz="2000"/>
          </a:p>
          <a:p>
            <a:r>
              <a:rPr lang="en-US" sz="2000"/>
              <a:t>Observing collaboration between people and machines</a:t>
            </a:r>
          </a:p>
          <a:p>
            <a:endParaRPr lang="en-US" sz="2000"/>
          </a:p>
          <a:p>
            <a:r>
              <a:rPr lang="en-US" sz="2000" err="1"/>
              <a:t>Analysing</a:t>
            </a:r>
            <a:r>
              <a:rPr lang="en-US" sz="2000"/>
              <a:t> workplaces and employee needs</a:t>
            </a:r>
          </a:p>
          <a:p>
            <a:endParaRPr lang="en-US" sz="2000"/>
          </a:p>
          <a:p>
            <a:r>
              <a:rPr lang="en-US" sz="2000"/>
              <a:t>Developing guidelines for the safe use of machines</a:t>
            </a:r>
            <a:endParaRPr lang="de-AT" sz="2000"/>
          </a:p>
        </p:txBody>
      </p:sp>
      <p:sp>
        <p:nvSpPr>
          <p:cNvPr id="4" name="Datumsplatzhalter 3">
            <a:extLst>
              <a:ext uri="{FF2B5EF4-FFF2-40B4-BE49-F238E27FC236}">
                <a16:creationId xmlns:a16="http://schemas.microsoft.com/office/drawing/2014/main" id="{10DE8F8B-B060-929D-390E-6842DA144029}"/>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66E8588A-F024-FE07-96DE-74C060542E2A}"/>
              </a:ext>
            </a:extLst>
          </p:cNvPr>
          <p:cNvSpPr>
            <a:spLocks noGrp="1"/>
          </p:cNvSpPr>
          <p:nvPr>
            <p:ph type="sldNum" sz="quarter" idx="12"/>
          </p:nvPr>
        </p:nvSpPr>
        <p:spPr/>
        <p:txBody>
          <a:bodyPr/>
          <a:lstStyle/>
          <a:p>
            <a:fld id="{0AF89F37-6AD9-4F74-BC17-19E39A25D257}" type="slidenum">
              <a:rPr lang="de-AT" smtClean="0"/>
              <a:pPr/>
              <a:t>38</a:t>
            </a:fld>
            <a:endParaRPr lang="de-AT"/>
          </a:p>
        </p:txBody>
      </p:sp>
      <p:sp>
        <p:nvSpPr>
          <p:cNvPr id="6" name="Fußzeilenplatzhalter 5">
            <a:extLst>
              <a:ext uri="{FF2B5EF4-FFF2-40B4-BE49-F238E27FC236}">
                <a16:creationId xmlns:a16="http://schemas.microsoft.com/office/drawing/2014/main" id="{D61FFEDD-24B5-B77C-57DD-53A8FBAFC585}"/>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8" name="Textfeld 7">
            <a:extLst>
              <a:ext uri="{FF2B5EF4-FFF2-40B4-BE49-F238E27FC236}">
                <a16:creationId xmlns:a16="http://schemas.microsoft.com/office/drawing/2014/main" id="{A90808E7-C41F-D5B9-0E65-CC22DEE41E7B}"/>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Image: AI </a:t>
            </a:r>
            <a:r>
              <a:rPr lang="de-DE" sz="1100" b="0" i="0" err="1">
                <a:solidFill>
                  <a:srgbClr val="000000"/>
                </a:solidFill>
                <a:effectLst/>
                <a:latin typeface="+mj-lt"/>
                <a:cs typeface="Mangal Pro" panose="00000500000000000000" pitchFamily="2" charset="0"/>
              </a:rPr>
              <a:t>generated</a:t>
            </a:r>
            <a:endParaRPr lang="de-DE" sz="1100">
              <a:latin typeface="+mj-lt"/>
              <a:cs typeface="Mangal Pro" panose="00000500000000000000" pitchFamily="2" charset="0"/>
            </a:endParaRPr>
          </a:p>
        </p:txBody>
      </p:sp>
      <p:pic>
        <p:nvPicPr>
          <p:cNvPr id="9" name="Inhaltsplatzhalter 8" descr="A specialist designs and manages collaborative workflows between human workers and intelligent machines, a robot more specifically, in a modern logistics environment.&#10;&#10;AI generated">
            <a:extLst>
              <a:ext uri="{FF2B5EF4-FFF2-40B4-BE49-F238E27FC236}">
                <a16:creationId xmlns:a16="http://schemas.microsoft.com/office/drawing/2014/main" id="{F46863EA-2BEE-2D70-7376-5DB8A6DFE891}"/>
              </a:ext>
            </a:extLst>
          </p:cNvPr>
          <p:cNvPicPr>
            <a:picLocks noChangeAspect="1"/>
          </p:cNvPicPr>
          <p:nvPr/>
        </p:nvPicPr>
        <p:blipFill>
          <a:blip r:embed="rId3"/>
          <a:stretch>
            <a:fillRect/>
          </a:stretch>
        </p:blipFill>
        <p:spPr>
          <a:xfrm>
            <a:off x="7177341" y="1866900"/>
            <a:ext cx="4048453" cy="4048453"/>
          </a:xfrm>
          <a:prstGeom prst="rect">
            <a:avLst/>
          </a:prstGeom>
        </p:spPr>
      </p:pic>
    </p:spTree>
    <p:extLst>
      <p:ext uri="{BB962C8B-B14F-4D97-AF65-F5344CB8AC3E}">
        <p14:creationId xmlns:p14="http://schemas.microsoft.com/office/powerpoint/2010/main" val="970653321"/>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41292-694B-CF21-4C5C-C902795B722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8FADB9E-5D52-B8B4-B15D-0DBA76558F0B}"/>
              </a:ext>
            </a:extLst>
          </p:cNvPr>
          <p:cNvSpPr>
            <a:spLocks noGrp="1"/>
          </p:cNvSpPr>
          <p:nvPr>
            <p:ph type="title"/>
          </p:nvPr>
        </p:nvSpPr>
        <p:spPr/>
        <p:txBody>
          <a:bodyPr/>
          <a:lstStyle/>
          <a:p>
            <a:r>
              <a:rPr lang="de-AT"/>
              <a:t>Project </a:t>
            </a:r>
            <a:r>
              <a:rPr lang="de-AT" err="1"/>
              <a:t>manager</a:t>
            </a:r>
            <a:r>
              <a:rPr lang="de-AT"/>
              <a:t> modern </a:t>
            </a:r>
            <a:r>
              <a:rPr lang="de-AT" err="1"/>
              <a:t>logistics</a:t>
            </a:r>
            <a:endParaRPr lang="de-AT"/>
          </a:p>
        </p:txBody>
      </p:sp>
      <p:sp>
        <p:nvSpPr>
          <p:cNvPr id="3" name="Inhaltsplatzhalter 2">
            <a:extLst>
              <a:ext uri="{FF2B5EF4-FFF2-40B4-BE49-F238E27FC236}">
                <a16:creationId xmlns:a16="http://schemas.microsoft.com/office/drawing/2014/main" id="{4C37BA51-A18D-1D3F-2BC5-68A2E98C2460}"/>
              </a:ext>
            </a:extLst>
          </p:cNvPr>
          <p:cNvSpPr>
            <a:spLocks noGrp="1"/>
          </p:cNvSpPr>
          <p:nvPr>
            <p:ph idx="1"/>
          </p:nvPr>
        </p:nvSpPr>
        <p:spPr>
          <a:xfrm>
            <a:off x="592537" y="1733550"/>
            <a:ext cx="6598838" cy="4443413"/>
          </a:xfrm>
        </p:spPr>
        <p:txBody>
          <a:bodyPr/>
          <a:lstStyle/>
          <a:p>
            <a:r>
              <a:rPr lang="en-US" sz="2000"/>
              <a:t>Planning and monitoring logistics processes</a:t>
            </a:r>
          </a:p>
          <a:p>
            <a:endParaRPr lang="en-US" sz="2000"/>
          </a:p>
          <a:p>
            <a:r>
              <a:rPr lang="en-US" sz="2000"/>
              <a:t>Linking working groups and departments</a:t>
            </a:r>
          </a:p>
          <a:p>
            <a:endParaRPr lang="en-US" sz="2000"/>
          </a:p>
          <a:p>
            <a:r>
              <a:rPr lang="en-US" sz="2000"/>
              <a:t>Time and cost management, monitoring project progress</a:t>
            </a:r>
          </a:p>
          <a:p>
            <a:endParaRPr lang="en-US" sz="2000"/>
          </a:p>
          <a:p>
            <a:r>
              <a:rPr lang="en-US" sz="2000"/>
              <a:t>Problem management: responding quickly to issues</a:t>
            </a:r>
          </a:p>
          <a:p>
            <a:endParaRPr lang="en-US" sz="2000"/>
          </a:p>
          <a:p>
            <a:r>
              <a:rPr lang="en-US" sz="2000"/>
              <a:t>Preparing project reports: interim reports, final reports, etc.</a:t>
            </a:r>
            <a:endParaRPr lang="de-AT" sz="2000"/>
          </a:p>
        </p:txBody>
      </p:sp>
      <p:sp>
        <p:nvSpPr>
          <p:cNvPr id="4" name="Datumsplatzhalter 3">
            <a:extLst>
              <a:ext uri="{FF2B5EF4-FFF2-40B4-BE49-F238E27FC236}">
                <a16:creationId xmlns:a16="http://schemas.microsoft.com/office/drawing/2014/main" id="{78AAD6AB-232B-B344-4EC5-A8DC12F664A2}"/>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6A2A464-A1E5-2BCD-AE4C-A0D5DB72972A}"/>
              </a:ext>
            </a:extLst>
          </p:cNvPr>
          <p:cNvSpPr>
            <a:spLocks noGrp="1"/>
          </p:cNvSpPr>
          <p:nvPr>
            <p:ph type="sldNum" sz="quarter" idx="12"/>
          </p:nvPr>
        </p:nvSpPr>
        <p:spPr/>
        <p:txBody>
          <a:bodyPr/>
          <a:lstStyle/>
          <a:p>
            <a:fld id="{0AF89F37-6AD9-4F74-BC17-19E39A25D257}" type="slidenum">
              <a:rPr lang="de-AT" smtClean="0"/>
              <a:pPr/>
              <a:t>39</a:t>
            </a:fld>
            <a:endParaRPr lang="de-AT"/>
          </a:p>
        </p:txBody>
      </p:sp>
      <p:sp>
        <p:nvSpPr>
          <p:cNvPr id="6" name="Fußzeilenplatzhalter 5">
            <a:extLst>
              <a:ext uri="{FF2B5EF4-FFF2-40B4-BE49-F238E27FC236}">
                <a16:creationId xmlns:a16="http://schemas.microsoft.com/office/drawing/2014/main" id="{D57157F2-51B2-5C48-2F00-8F98CA2244EA}"/>
              </a:ext>
            </a:extLst>
          </p:cNvPr>
          <p:cNvSpPr>
            <a:spLocks noGrp="1"/>
          </p:cNvSpPr>
          <p:nvPr>
            <p:ph type="ftr" sz="quarter" idx="11"/>
          </p:nvPr>
        </p:nvSpPr>
        <p:spPr/>
        <p:txBody>
          <a:bodyPr/>
          <a:lstStyle/>
          <a:p>
            <a:r>
              <a:rPr lang="en-US">
                <a:cs typeface="Arial" panose="020B0604020202020204" pitchFamily="34" charset="0"/>
              </a:rPr>
              <a:t>Career in logistics – shaping the future</a:t>
            </a:r>
            <a:endParaRPr lang="de-AT"/>
          </a:p>
        </p:txBody>
      </p:sp>
      <p:sp>
        <p:nvSpPr>
          <p:cNvPr id="8" name="Textfeld 7">
            <a:extLst>
              <a:ext uri="{FF2B5EF4-FFF2-40B4-BE49-F238E27FC236}">
                <a16:creationId xmlns:a16="http://schemas.microsoft.com/office/drawing/2014/main" id="{D8FD139E-F737-49C7-DE4D-D2ADC68B1C84}"/>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Image: AI </a:t>
            </a:r>
            <a:r>
              <a:rPr lang="de-DE" sz="1100" b="0" i="0" err="1">
                <a:solidFill>
                  <a:srgbClr val="000000"/>
                </a:solidFill>
                <a:effectLst/>
                <a:latin typeface="+mj-lt"/>
                <a:cs typeface="Mangal Pro" panose="00000500000000000000" pitchFamily="2" charset="0"/>
              </a:rPr>
              <a:t>generated</a:t>
            </a:r>
            <a:endParaRPr lang="de-DE" sz="1100">
              <a:latin typeface="+mj-lt"/>
              <a:cs typeface="Mangal Pro" panose="00000500000000000000" pitchFamily="2" charset="0"/>
            </a:endParaRPr>
          </a:p>
        </p:txBody>
      </p:sp>
      <p:pic>
        <p:nvPicPr>
          <p:cNvPr id="7" name="Inhaltsplatzhalter 8" descr="A project manager in modern logistics stands in a large operations center surrounded by digital screens displaying maps, transport vehicles, charts, and logistics data, while other people work at computer stations in the background.&#10;&#10;AI generated">
            <a:extLst>
              <a:ext uri="{FF2B5EF4-FFF2-40B4-BE49-F238E27FC236}">
                <a16:creationId xmlns:a16="http://schemas.microsoft.com/office/drawing/2014/main" id="{4DAF216D-E241-9E85-6B12-34CE1BC52C23}"/>
              </a:ext>
            </a:extLst>
          </p:cNvPr>
          <p:cNvPicPr>
            <a:picLocks noChangeAspect="1"/>
          </p:cNvPicPr>
          <p:nvPr/>
        </p:nvPicPr>
        <p:blipFill>
          <a:blip r:embed="rId3"/>
          <a:stretch>
            <a:fillRect/>
          </a:stretch>
        </p:blipFill>
        <p:spPr>
          <a:xfrm>
            <a:off x="7158291" y="1847850"/>
            <a:ext cx="4067503" cy="4067503"/>
          </a:xfrm>
          <a:prstGeom prst="rect">
            <a:avLst/>
          </a:prstGeom>
        </p:spPr>
      </p:pic>
    </p:spTree>
    <p:extLst>
      <p:ext uri="{BB962C8B-B14F-4D97-AF65-F5344CB8AC3E}">
        <p14:creationId xmlns:p14="http://schemas.microsoft.com/office/powerpoint/2010/main" val="1707262016"/>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en-US"/>
              <a:t>Thank you for your attention!</a:t>
            </a:r>
            <a:endParaRPr lang="de-AT"/>
          </a:p>
        </p:txBody>
      </p:sp>
    </p:spTree>
    <p:extLst>
      <p:ext uri="{BB962C8B-B14F-4D97-AF65-F5344CB8AC3E}">
        <p14:creationId xmlns:p14="http://schemas.microsoft.com/office/powerpoint/2010/main" val="5456521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9DA7DECB-C338-95A4-5F1B-E1288B0483DB}"/>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a:t>Additional </a:t>
            </a:r>
            <a:r>
              <a:rPr lang="de-AT" err="1"/>
              <a:t>information</a:t>
            </a:r>
            <a:r>
              <a:rPr lang="de-AT"/>
              <a:t> </a:t>
            </a:r>
            <a:r>
              <a:rPr lang="de-AT" err="1"/>
              <a:t>for</a:t>
            </a:r>
            <a:r>
              <a:rPr lang="de-AT"/>
              <a:t> </a:t>
            </a:r>
            <a:r>
              <a:rPr lang="de-AT" err="1"/>
              <a:t>teachers</a:t>
            </a:r>
            <a:endParaRPr lang="de-AT"/>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en-US"/>
              <a:t>This set of teaching materials is available under a so‑called </a:t>
            </a:r>
            <a:r>
              <a:rPr lang="de-AT"/>
              <a:t> </a:t>
            </a:r>
            <a:r>
              <a:rPr lang="de-AT">
                <a:hlinkClick r:id="rId3"/>
              </a:rPr>
              <a:t>Creative Commons Attribution 4.0 International Licence</a:t>
            </a:r>
            <a:r>
              <a:rPr lang="de-AT"/>
              <a:t>. </a:t>
            </a:r>
          </a:p>
          <a:p>
            <a:pPr marL="0" indent="0">
              <a:buNone/>
            </a:pPr>
            <a:r>
              <a:rPr lang="en-US"/>
              <a:t>You may therefore freely integrate these materials into your lessons, adapt them to suit your needs and share them with your pupils/students or other individuals</a:t>
            </a:r>
            <a:r>
              <a:rPr lang="de-AT"/>
              <a:t>.</a:t>
            </a:r>
          </a:p>
          <a:p>
            <a:pPr marL="0" indent="0">
              <a:buNone/>
            </a:pPr>
            <a:r>
              <a:rPr lang="en-US"/>
              <a:t>We kindly ask you to retain the logos on the slides</a:t>
            </a:r>
            <a:r>
              <a:rPr lang="de-AT"/>
              <a:t>.</a:t>
            </a:r>
          </a:p>
          <a:p>
            <a:pPr marL="0" indent="0">
              <a:buNone/>
            </a:pPr>
            <a:r>
              <a:rPr lang="en-US"/>
              <a:t>Image credits are provided in the notes fields; use in other contexts is not permitted</a:t>
            </a:r>
            <a:r>
              <a:rPr lang="de-AT"/>
              <a:t>.</a:t>
            </a:r>
          </a:p>
          <a:p>
            <a:pPr marL="0" indent="0">
              <a:buNone/>
            </a:pPr>
            <a:endParaRPr lang="de-AT"/>
          </a:p>
          <a:p>
            <a:pPr marL="0" indent="0">
              <a:buNone/>
            </a:pPr>
            <a:r>
              <a:rPr lang="en-US" b="1"/>
              <a:t>Statement on the use of generative AI and AI‑supported technologies</a:t>
            </a:r>
            <a:r>
              <a:rPr lang="de-AT" b="1"/>
              <a:t>:</a:t>
            </a:r>
          </a:p>
          <a:p>
            <a:pPr marL="0" indent="0">
              <a:buNone/>
            </a:pPr>
            <a:r>
              <a:rPr lang="en-US"/>
              <a:t>During the development of this project, the authors used ChatGPT and Microsoft Copilot to support concept design and idea generation—particularly with regard to interactive exercises. The use of these AI tools was carried out with careful consideration. Subsequently, the content was thoroughly reviewed by the authors and revised where necessary to ensure compliance with academic standards. The authors assume full responsibility for the final content of the publication</a:t>
            </a:r>
            <a:r>
              <a:rPr lang="de-AT"/>
              <a:t>.</a:t>
            </a:r>
          </a:p>
        </p:txBody>
      </p:sp>
      <p:sp>
        <p:nvSpPr>
          <p:cNvPr id="23" name="Datumsplatzhalter 22">
            <a:extLst>
              <a:ext uri="{FF2B5EF4-FFF2-40B4-BE49-F238E27FC236}">
                <a16:creationId xmlns:a16="http://schemas.microsoft.com/office/drawing/2014/main" id="{6BC35631-8509-57BF-FAF7-ECFD6072FA1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41</a:t>
            </a:fld>
            <a:endParaRPr lang="de-AT"/>
          </a:p>
        </p:txBody>
      </p:sp>
      <p:sp>
        <p:nvSpPr>
          <p:cNvPr id="3" name="Fußzeilenplatzhalter 2">
            <a:extLst>
              <a:ext uri="{FF2B5EF4-FFF2-40B4-BE49-F238E27FC236}">
                <a16:creationId xmlns:a16="http://schemas.microsoft.com/office/drawing/2014/main" id="{A0D44778-7BFA-DD03-F61C-20A8C18D30C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Career in logistics – shaping the future</a:t>
            </a:r>
            <a:endParaRPr lang="de-AT"/>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85CA80CE-2171-C1BB-31A0-24945680CD9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a:t>Additional </a:t>
            </a:r>
            <a:r>
              <a:rPr lang="de-AT" err="1"/>
              <a:t>information</a:t>
            </a:r>
            <a:r>
              <a:rPr lang="de-AT"/>
              <a:t> </a:t>
            </a:r>
            <a:r>
              <a:rPr lang="de-AT" err="1"/>
              <a:t>for</a:t>
            </a:r>
            <a:r>
              <a:rPr lang="de-AT"/>
              <a:t> </a:t>
            </a:r>
            <a:r>
              <a:rPr lang="de-AT" err="1"/>
              <a:t>teachers</a:t>
            </a:r>
            <a:endParaRPr lang="de-AT"/>
          </a:p>
        </p:txBody>
      </p:sp>
      <p:sp>
        <p:nvSpPr>
          <p:cNvPr id="24" name="Inhaltsplatzhalter 23">
            <a:extLst>
              <a:ext uri="{FF2B5EF4-FFF2-40B4-BE49-F238E27FC236}">
                <a16:creationId xmlns:a16="http://schemas.microsoft.com/office/drawing/2014/main" id="{628C7A1D-E098-4970-DB2F-CE1EBAC891EE}"/>
              </a:ext>
              <a:ext uri="{C183D7F6-B498-43B3-948B-1728B52AA6E4}">
                <adec:decorative xmlns:adec="http://schemas.microsoft.com/office/drawing/2017/decorative" val="1"/>
              </a:ext>
            </a:extLst>
          </p:cNvPr>
          <p:cNvSpPr>
            <a:spLocks noGrp="1"/>
          </p:cNvSpPr>
          <p:nvPr>
            <p:ph idx="1"/>
          </p:nvPr>
        </p:nvSpPr>
        <p:spPr/>
        <p:txBody>
          <a:bodyPr/>
          <a:lstStyle/>
          <a:p>
            <a:pPr marL="0" indent="0">
              <a:buNone/>
            </a:pPr>
            <a:r>
              <a:rPr lang="en-US" sz="2600"/>
              <a:t>For questions and feedback, please feel free to contact us by email at:</a:t>
            </a:r>
            <a:br>
              <a:rPr lang="de-AT" sz="2600"/>
            </a:br>
            <a:r>
              <a:rPr lang="de-AT" sz="2600">
                <a:hlinkClick r:id="rId3"/>
              </a:rPr>
              <a:t>rewway@fh-steyr.at</a:t>
            </a:r>
            <a:r>
              <a:rPr lang="de-AT" sz="2600"/>
              <a:t>.</a:t>
            </a:r>
          </a:p>
          <a:p>
            <a:endParaRPr lang="de-AT" sz="2600"/>
          </a:p>
          <a:p>
            <a:pPr marL="0" indent="0">
              <a:buNone/>
            </a:pPr>
            <a:r>
              <a:rPr lang="en-US" sz="2600"/>
              <a:t>Further slide sets and practical exercises can be found at</a:t>
            </a:r>
            <a:r>
              <a:rPr lang="de-AT" sz="2600"/>
              <a:t>:</a:t>
            </a:r>
            <a:br>
              <a:rPr lang="de-AT" sz="2600"/>
            </a:br>
            <a:r>
              <a:rPr lang="de-AT" sz="2600">
                <a:hlinkClick r:id="rId4"/>
              </a:rPr>
              <a:t>https://rewway.at/en/teaching-materials/</a:t>
            </a:r>
            <a:endParaRPr lang="de-AT" sz="2600"/>
          </a:p>
          <a:p>
            <a:pPr marL="0" indent="0">
              <a:buNone/>
            </a:pPr>
            <a:endParaRPr lang="de-AT" sz="2600"/>
          </a:p>
          <a:p>
            <a:pPr marL="0" indent="0">
              <a:buNone/>
            </a:pPr>
            <a:r>
              <a:rPr lang="en-US" sz="2600"/>
              <a:t>Are you interested in a Transport School Lab, an excursion or a specialist lecture</a:t>
            </a:r>
            <a:r>
              <a:rPr lang="de-AT" sz="2600"/>
              <a:t>?</a:t>
            </a:r>
            <a:br>
              <a:rPr lang="de-AT" sz="2600"/>
            </a:br>
            <a:r>
              <a:rPr lang="de-AT" sz="2600">
                <a:hlinkClick r:id="rId5"/>
              </a:rPr>
              <a:t>https://rewway.at/en/pages/workshops</a:t>
            </a:r>
            <a:endParaRPr lang="de-AT" sz="2600"/>
          </a:p>
          <a:p>
            <a:pPr marL="0" indent="0">
              <a:buNone/>
            </a:pPr>
            <a:endParaRPr lang="de-AT"/>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42</a:t>
            </a:fld>
            <a:endParaRPr lang="de-AT"/>
          </a:p>
        </p:txBody>
      </p:sp>
      <p:sp>
        <p:nvSpPr>
          <p:cNvPr id="3" name="Fußzeilenplatzhalter 2">
            <a:extLst>
              <a:ext uri="{FF2B5EF4-FFF2-40B4-BE49-F238E27FC236}">
                <a16:creationId xmlns:a16="http://schemas.microsoft.com/office/drawing/2014/main" id="{19F4EC1C-073B-0826-2A5D-E979E1B3B2D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Career in logistics – shaping the future</a:t>
            </a:r>
            <a:endParaRPr lang="de-AT"/>
          </a:p>
        </p:txBody>
      </p:sp>
    </p:spTree>
    <p:extLst>
      <p:ext uri="{BB962C8B-B14F-4D97-AF65-F5344CB8AC3E}">
        <p14:creationId xmlns:p14="http://schemas.microsoft.com/office/powerpoint/2010/main" val="1922672807"/>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E815920-D3AD-4697-8C6E-394AC097943D}">
  <ds:schemaRefs>
    <ds:schemaRef ds:uri="772bd9cd-eaa2-4993-a042-72d81139fe46"/>
    <ds:schemaRef ds:uri="b72286a9-1a81-47a3-b7d4-6a652023a0d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2684858E-2449-4937-8C63-DD7EF5E88442}">
  <ds:schemaRefs>
    <ds:schemaRef ds:uri="772bd9cd-eaa2-4993-a042-72d81139fe46"/>
    <ds:schemaRef ds:uri="b72286a9-1a81-47a3-b7d4-6a652023a0d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2EB72645-50DB-44AF-ADE4-5C4EB7527D8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7483</Words>
  <Application>Microsoft Office PowerPoint</Application>
  <PresentationFormat>Breitbild</PresentationFormat>
  <Paragraphs>705</Paragraphs>
  <Slides>42</Slides>
  <Notes>31</Notes>
  <HiddenSlides>0</HiddenSlides>
  <MMClips>2</MMClips>
  <ScaleCrop>false</ScaleCrop>
  <HeadingPairs>
    <vt:vector size="6" baseType="variant">
      <vt:variant>
        <vt:lpstr>Verwendete Schriftarten</vt:lpstr>
      </vt:variant>
      <vt:variant>
        <vt:i4>2</vt:i4>
      </vt:variant>
      <vt:variant>
        <vt:lpstr>Design</vt:lpstr>
      </vt:variant>
      <vt:variant>
        <vt:i4>1</vt:i4>
      </vt:variant>
      <vt:variant>
        <vt:lpstr>Folientitel</vt:lpstr>
      </vt:variant>
      <vt:variant>
        <vt:i4>42</vt:i4>
      </vt:variant>
    </vt:vector>
  </HeadingPairs>
  <TitlesOfParts>
    <vt:vector size="45" baseType="lpstr">
      <vt:lpstr>Arial</vt:lpstr>
      <vt:lpstr>Calibri</vt:lpstr>
      <vt:lpstr>Office</vt:lpstr>
      <vt:lpstr>Logistics in motion – Career paths of tomorrow</vt:lpstr>
      <vt:lpstr>How to work best with this teaching material</vt:lpstr>
      <vt:lpstr>Learning objectives and target groups</vt:lpstr>
      <vt:lpstr>Have you ever asked yourself…?</vt:lpstr>
      <vt:lpstr>PowerPoint-Präsentation</vt:lpstr>
      <vt:lpstr>Jobs in logistics</vt:lpstr>
      <vt:lpstr>Job profiles in logistics (selection)</vt:lpstr>
      <vt:lpstr>Many pathways lead into logistics</vt:lpstr>
      <vt:lpstr>Many pathways lead into logistics</vt:lpstr>
      <vt:lpstr>Role models shaping the future</vt:lpstr>
      <vt:lpstr>Role models shaping the future</vt:lpstr>
      <vt:lpstr>Role models shaping the future</vt:lpstr>
      <vt:lpstr>Working on the water</vt:lpstr>
      <vt:lpstr>Working on the water</vt:lpstr>
      <vt:lpstr>Deckhand for inland navigation</vt:lpstr>
      <vt:lpstr>Helmswoman: helmsman</vt:lpstr>
      <vt:lpstr>Ship’s captain</vt:lpstr>
      <vt:lpstr>Video of inland navigation simulator</vt:lpstr>
      <vt:lpstr>Video: working and living on an inland vessel</vt:lpstr>
      <vt:lpstr>Marine engineer</vt:lpstr>
      <vt:lpstr>Harbour master</vt:lpstr>
      <vt:lpstr>Lock keeper</vt:lpstr>
      <vt:lpstr>Waterway maintenance worker</vt:lpstr>
      <vt:lpstr>Surveying technician</vt:lpstr>
      <vt:lpstr>Hydrologist</vt:lpstr>
      <vt:lpstr>Water rescue</vt:lpstr>
      <vt:lpstr>Future careers in logistics</vt:lpstr>
      <vt:lpstr>Find out which future career suits you</vt:lpstr>
      <vt:lpstr>Drone pilot</vt:lpstr>
      <vt:lpstr>Driver of autonomous lorries</vt:lpstr>
      <vt:lpstr>Specialist for future warehouses</vt:lpstr>
      <vt:lpstr>Logistics specialist in urban transport</vt:lpstr>
      <vt:lpstr>Data analysis expert</vt:lpstr>
      <vt:lpstr>Expert for robots and automated machines</vt:lpstr>
      <vt:lpstr>Manager for sustainability</vt:lpstr>
      <vt:lpstr>Data security expert</vt:lpstr>
      <vt:lpstr>Buyer of the future</vt:lpstr>
      <vt:lpstr>Planner for human–machine collaboration</vt:lpstr>
      <vt:lpstr>Project manager modern logistics</vt:lpstr>
      <vt:lpstr>Thank you for your attention!</vt:lpstr>
      <vt:lpstr>Additional information for teachers</vt:lpstr>
      <vt:lpstr>Additional information for teachers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1</cp:revision>
  <dcterms:created xsi:type="dcterms:W3CDTF">2025-05-07T05:53:33Z</dcterms:created>
  <dcterms:modified xsi:type="dcterms:W3CDTF">2026-07-01T09:06:26Z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ies>
</file>